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333" r:id="rId3"/>
    <p:sldId id="259" r:id="rId4"/>
    <p:sldId id="258" r:id="rId5"/>
    <p:sldId id="260" r:id="rId6"/>
    <p:sldId id="300" r:id="rId7"/>
    <p:sldId id="262" r:id="rId8"/>
    <p:sldId id="310" r:id="rId9"/>
    <p:sldId id="293" r:id="rId10"/>
    <p:sldId id="311" r:id="rId11"/>
    <p:sldId id="323" r:id="rId12"/>
    <p:sldId id="307" r:id="rId13"/>
    <p:sldId id="308" r:id="rId14"/>
    <p:sldId id="313" r:id="rId15"/>
    <p:sldId id="331" r:id="rId16"/>
    <p:sldId id="315" r:id="rId17"/>
    <p:sldId id="316" r:id="rId18"/>
    <p:sldId id="317" r:id="rId19"/>
    <p:sldId id="321" r:id="rId20"/>
    <p:sldId id="318" r:id="rId21"/>
    <p:sldId id="320" r:id="rId22"/>
    <p:sldId id="269" r:id="rId23"/>
    <p:sldId id="295" r:id="rId24"/>
    <p:sldId id="322" r:id="rId25"/>
    <p:sldId id="324" r:id="rId26"/>
    <p:sldId id="326" r:id="rId27"/>
    <p:sldId id="327" r:id="rId28"/>
    <p:sldId id="328" r:id="rId29"/>
    <p:sldId id="329" r:id="rId30"/>
    <p:sldId id="330" r:id="rId31"/>
    <p:sldId id="296" r:id="rId32"/>
    <p:sldId id="297" r:id="rId33"/>
    <p:sldId id="335" r:id="rId34"/>
    <p:sldId id="337" r:id="rId35"/>
    <p:sldId id="276" r:id="rId36"/>
  </p:sldIdLst>
  <p:sldSz cx="9144000" cy="5143500" type="screen16x9"/>
  <p:notesSz cx="6858000" cy="9144000"/>
  <p:embeddedFontLst>
    <p:embeddedFont>
      <p:font typeface="Black Han Sans" panose="020B0604020202020204" charset="-127"/>
      <p:regular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744"/>
    <a:srgbClr val="30BBA0"/>
    <a:srgbClr val="FFF5EA"/>
    <a:srgbClr val="59CC8C"/>
    <a:srgbClr val="1E80B5"/>
    <a:srgbClr val="4B4381"/>
    <a:srgbClr val="FF9510"/>
    <a:srgbClr val="5B2424"/>
    <a:srgbClr val="D0332C"/>
    <a:srgbClr val="FAF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A94B9B-8EF4-4D34-B7CF-F5E88BE18579}">
  <a:tblStyle styleId="{CFA94B9B-8EF4-4D34-B7CF-F5E88BE185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145" autoAdjust="0"/>
  </p:normalViewPr>
  <p:slideViewPr>
    <p:cSldViewPr snapToGrid="0">
      <p:cViewPr varScale="1">
        <p:scale>
          <a:sx n="145" d="100"/>
          <a:sy n="145" d="100"/>
        </p:scale>
        <p:origin x="67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E723A-BB30-4A1D-9E34-155E8CCB8009}" type="doc">
      <dgm:prSet loTypeId="urn:microsoft.com/office/officeart/2005/8/layout/radial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E749A8F-40FB-4D51-8819-C61A7E14A6CA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263F1AE5-DA5C-4C33-AF2A-20DD92E0AD9E}" type="parTrans" cxnId="{102532A3-D9F0-444D-AEB9-E9A84D98D0A4}">
      <dgm:prSet/>
      <dgm:spPr/>
      <dgm:t>
        <a:bodyPr/>
        <a:lstStyle/>
        <a:p>
          <a:endParaRPr lang="en-US"/>
        </a:p>
      </dgm:t>
    </dgm:pt>
    <dgm:pt modelId="{109E317B-3C84-4C7E-A985-A80BE8EB75AC}" type="sibTrans" cxnId="{102532A3-D9F0-444D-AEB9-E9A84D98D0A4}">
      <dgm:prSet/>
      <dgm:spPr/>
      <dgm:t>
        <a:bodyPr/>
        <a:lstStyle/>
        <a:p>
          <a:endParaRPr lang="en-US"/>
        </a:p>
      </dgm:t>
    </dgm:pt>
    <dgm:pt modelId="{BFBBF4E8-AD72-4A14-A81A-75166C242540}">
      <dgm:prSet phldrT="[Text]"/>
      <dgm:spPr/>
      <dgm:t>
        <a:bodyPr/>
        <a:lstStyle/>
        <a:p>
          <a:r>
            <a:rPr lang="en-US" dirty="0"/>
            <a:t>interact</a:t>
          </a:r>
        </a:p>
      </dgm:t>
    </dgm:pt>
    <dgm:pt modelId="{95BC6B06-B9F2-4A7B-82DE-3758A9B3E091}" type="parTrans" cxnId="{A794B8F0-431F-44CA-9C7D-6307FAF172D5}">
      <dgm:prSet/>
      <dgm:spPr/>
      <dgm:t>
        <a:bodyPr/>
        <a:lstStyle/>
        <a:p>
          <a:endParaRPr lang="en-US"/>
        </a:p>
      </dgm:t>
    </dgm:pt>
    <dgm:pt modelId="{2F5F1ED4-E905-4C55-9BED-4680EBCEA7F1}" type="sibTrans" cxnId="{A794B8F0-431F-44CA-9C7D-6307FAF172D5}">
      <dgm:prSet/>
      <dgm:spPr/>
      <dgm:t>
        <a:bodyPr/>
        <a:lstStyle/>
        <a:p>
          <a:endParaRPr lang="en-US"/>
        </a:p>
      </dgm:t>
    </dgm:pt>
    <dgm:pt modelId="{D9169687-AC0F-4E01-B421-93D766D23447}">
      <dgm:prSet phldrT="[Text]"/>
      <dgm:spPr/>
      <dgm:t>
        <a:bodyPr/>
        <a:lstStyle/>
        <a:p>
          <a:r>
            <a:rPr lang="en-US" dirty="0"/>
            <a:t>0</a:t>
          </a:r>
        </a:p>
      </dgm:t>
    </dgm:pt>
    <dgm:pt modelId="{B3D1C8DF-D513-468A-BEED-A00177123708}" type="parTrans" cxnId="{150B755A-CA52-473D-B731-6DA2FD222823}">
      <dgm:prSet/>
      <dgm:spPr/>
      <dgm:t>
        <a:bodyPr/>
        <a:lstStyle/>
        <a:p>
          <a:endParaRPr lang="en-US"/>
        </a:p>
      </dgm:t>
    </dgm:pt>
    <dgm:pt modelId="{D5FAB401-18D7-4BB8-930E-0512AB98862E}" type="sibTrans" cxnId="{150B755A-CA52-473D-B731-6DA2FD222823}">
      <dgm:prSet/>
      <dgm:spPr/>
      <dgm:t>
        <a:bodyPr/>
        <a:lstStyle/>
        <a:p>
          <a:endParaRPr lang="en-US"/>
        </a:p>
      </dgm:t>
    </dgm:pt>
    <dgm:pt modelId="{C3A5A0BD-BE73-4A2C-9111-E49C878A131C}">
      <dgm:prSet phldrT="[Text]"/>
      <dgm:spPr/>
      <dgm:t>
        <a:bodyPr/>
        <a:lstStyle/>
        <a:p>
          <a:r>
            <a:rPr lang="en-US" dirty="0"/>
            <a:t>doesn’t interact</a:t>
          </a:r>
        </a:p>
      </dgm:t>
    </dgm:pt>
    <dgm:pt modelId="{C54DA93D-BB1B-428E-856B-522A48329631}" type="parTrans" cxnId="{5258055E-050E-49ED-A30A-93C068C91088}">
      <dgm:prSet/>
      <dgm:spPr/>
      <dgm:t>
        <a:bodyPr/>
        <a:lstStyle/>
        <a:p>
          <a:endParaRPr lang="en-US"/>
        </a:p>
      </dgm:t>
    </dgm:pt>
    <dgm:pt modelId="{4B3AFDD0-4A0B-46AD-B394-8C4564403523}" type="sibTrans" cxnId="{5258055E-050E-49ED-A30A-93C068C91088}">
      <dgm:prSet/>
      <dgm:spPr/>
      <dgm:t>
        <a:bodyPr/>
        <a:lstStyle/>
        <a:p>
          <a:endParaRPr lang="en-US"/>
        </a:p>
      </dgm:t>
    </dgm:pt>
    <dgm:pt modelId="{DE4FB1AD-4BB3-4202-9F7C-1F5DC8BD6601}" type="pres">
      <dgm:prSet presAssocID="{35BE723A-BB30-4A1D-9E34-155E8CCB800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EEF4FA9-D4DE-49E4-9C78-F624103474FF}" type="pres">
      <dgm:prSet presAssocID="{35BE723A-BB30-4A1D-9E34-155E8CCB8009}" presName="cycle" presStyleCnt="0"/>
      <dgm:spPr/>
    </dgm:pt>
    <dgm:pt modelId="{8DB7C9F1-238D-4822-BFD6-C9D828DFBC76}" type="pres">
      <dgm:prSet presAssocID="{35BE723A-BB30-4A1D-9E34-155E8CCB8009}" presName="centerShape" presStyleCnt="0"/>
      <dgm:spPr/>
    </dgm:pt>
    <dgm:pt modelId="{C944390E-8A5B-49DE-AD94-C8DAF829AA1E}" type="pres">
      <dgm:prSet presAssocID="{35BE723A-BB30-4A1D-9E34-155E8CCB8009}" presName="connSite" presStyleLbl="node1" presStyleIdx="0" presStyleCnt="3"/>
      <dgm:spPr/>
    </dgm:pt>
    <dgm:pt modelId="{44B3D94D-0476-4854-BDE9-CD091EB90B16}" type="pres">
      <dgm:prSet presAssocID="{35BE723A-BB30-4A1D-9E34-155E8CCB8009}" presName="visible" presStyleLbl="node1" presStyleIdx="0" presStyleCnt="3" custLinFactNeighborX="-5770" custLinFactNeighborY="-461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D38744-E028-4AB3-83BA-3437380AA96F}" type="pres">
      <dgm:prSet presAssocID="{263F1AE5-DA5C-4C33-AF2A-20DD92E0AD9E}" presName="Name25" presStyleLbl="parChTrans1D1" presStyleIdx="0" presStyleCnt="2"/>
      <dgm:spPr/>
    </dgm:pt>
    <dgm:pt modelId="{4D4160C8-2A09-4DBE-962A-7881EDA7A44E}" type="pres">
      <dgm:prSet presAssocID="{8E749A8F-40FB-4D51-8819-C61A7E14A6CA}" presName="node" presStyleCnt="0"/>
      <dgm:spPr/>
    </dgm:pt>
    <dgm:pt modelId="{F03851C2-E004-49E4-88A2-8B71C4CCE70F}" type="pres">
      <dgm:prSet presAssocID="{8E749A8F-40FB-4D51-8819-C61A7E14A6CA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53BD5725-C086-4C1A-8F09-CD73D8B0A9A6}" type="pres">
      <dgm:prSet presAssocID="{8E749A8F-40FB-4D51-8819-C61A7E14A6CA}" presName="childNode" presStyleLbl="revTx" presStyleIdx="0" presStyleCnt="2">
        <dgm:presLayoutVars>
          <dgm:bulletEnabled val="1"/>
        </dgm:presLayoutVars>
      </dgm:prSet>
      <dgm:spPr/>
    </dgm:pt>
    <dgm:pt modelId="{8891D15F-26EC-4FB1-B7EA-42BA33789B65}" type="pres">
      <dgm:prSet presAssocID="{B3D1C8DF-D513-468A-BEED-A00177123708}" presName="Name25" presStyleLbl="parChTrans1D1" presStyleIdx="1" presStyleCnt="2"/>
      <dgm:spPr/>
    </dgm:pt>
    <dgm:pt modelId="{6F0B6073-6D69-4436-A41B-EB3B749A8265}" type="pres">
      <dgm:prSet presAssocID="{D9169687-AC0F-4E01-B421-93D766D23447}" presName="node" presStyleCnt="0"/>
      <dgm:spPr/>
    </dgm:pt>
    <dgm:pt modelId="{37325E8C-5C7B-4733-ABD2-92E350776BF4}" type="pres">
      <dgm:prSet presAssocID="{D9169687-AC0F-4E01-B421-93D766D23447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CD59B883-5465-4F91-AFA3-9BFBA4B1493B}" type="pres">
      <dgm:prSet presAssocID="{D9169687-AC0F-4E01-B421-93D766D23447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D0CEBE02-2887-41D6-A2BB-FE57996CE7F5}" type="presOf" srcId="{35BE723A-BB30-4A1D-9E34-155E8CCB8009}" destId="{DE4FB1AD-4BB3-4202-9F7C-1F5DC8BD6601}" srcOrd="0" destOrd="0" presId="urn:microsoft.com/office/officeart/2005/8/layout/radial2"/>
    <dgm:cxn modelId="{11D88604-5C4F-49C5-8963-EF928D1F12DF}" type="presOf" srcId="{263F1AE5-DA5C-4C33-AF2A-20DD92E0AD9E}" destId="{8BD38744-E028-4AB3-83BA-3437380AA96F}" srcOrd="0" destOrd="0" presId="urn:microsoft.com/office/officeart/2005/8/layout/radial2"/>
    <dgm:cxn modelId="{CF5C4621-0CD7-4182-AA5A-EA9C2FBE9987}" type="presOf" srcId="{B3D1C8DF-D513-468A-BEED-A00177123708}" destId="{8891D15F-26EC-4FB1-B7EA-42BA33789B65}" srcOrd="0" destOrd="0" presId="urn:microsoft.com/office/officeart/2005/8/layout/radial2"/>
    <dgm:cxn modelId="{D2A7ED3C-8746-4AB3-8821-8B44041ACC62}" type="presOf" srcId="{D9169687-AC0F-4E01-B421-93D766D23447}" destId="{37325E8C-5C7B-4733-ABD2-92E350776BF4}" srcOrd="0" destOrd="0" presId="urn:microsoft.com/office/officeart/2005/8/layout/radial2"/>
    <dgm:cxn modelId="{5258055E-050E-49ED-A30A-93C068C91088}" srcId="{D9169687-AC0F-4E01-B421-93D766D23447}" destId="{C3A5A0BD-BE73-4A2C-9111-E49C878A131C}" srcOrd="0" destOrd="0" parTransId="{C54DA93D-BB1B-428E-856B-522A48329631}" sibTransId="{4B3AFDD0-4A0B-46AD-B394-8C4564403523}"/>
    <dgm:cxn modelId="{150B755A-CA52-473D-B731-6DA2FD222823}" srcId="{35BE723A-BB30-4A1D-9E34-155E8CCB8009}" destId="{D9169687-AC0F-4E01-B421-93D766D23447}" srcOrd="1" destOrd="0" parTransId="{B3D1C8DF-D513-468A-BEED-A00177123708}" sibTransId="{D5FAB401-18D7-4BB8-930E-0512AB98862E}"/>
    <dgm:cxn modelId="{A4359686-5CA4-423A-9654-88931EC4D23D}" type="presOf" srcId="{BFBBF4E8-AD72-4A14-A81A-75166C242540}" destId="{53BD5725-C086-4C1A-8F09-CD73D8B0A9A6}" srcOrd="0" destOrd="0" presId="urn:microsoft.com/office/officeart/2005/8/layout/radial2"/>
    <dgm:cxn modelId="{102532A3-D9F0-444D-AEB9-E9A84D98D0A4}" srcId="{35BE723A-BB30-4A1D-9E34-155E8CCB8009}" destId="{8E749A8F-40FB-4D51-8819-C61A7E14A6CA}" srcOrd="0" destOrd="0" parTransId="{263F1AE5-DA5C-4C33-AF2A-20DD92E0AD9E}" sibTransId="{109E317B-3C84-4C7E-A985-A80BE8EB75AC}"/>
    <dgm:cxn modelId="{09A223B4-6323-475B-9A10-E4E0D07F36FB}" type="presOf" srcId="{C3A5A0BD-BE73-4A2C-9111-E49C878A131C}" destId="{CD59B883-5465-4F91-AFA3-9BFBA4B1493B}" srcOrd="0" destOrd="0" presId="urn:microsoft.com/office/officeart/2005/8/layout/radial2"/>
    <dgm:cxn modelId="{A794B8F0-431F-44CA-9C7D-6307FAF172D5}" srcId="{8E749A8F-40FB-4D51-8819-C61A7E14A6CA}" destId="{BFBBF4E8-AD72-4A14-A81A-75166C242540}" srcOrd="0" destOrd="0" parTransId="{95BC6B06-B9F2-4A7B-82DE-3758A9B3E091}" sibTransId="{2F5F1ED4-E905-4C55-9BED-4680EBCEA7F1}"/>
    <dgm:cxn modelId="{033F23F7-9705-4A04-A37F-AA5C14216C3E}" type="presOf" srcId="{8E749A8F-40FB-4D51-8819-C61A7E14A6CA}" destId="{F03851C2-E004-49E4-88A2-8B71C4CCE70F}" srcOrd="0" destOrd="0" presId="urn:microsoft.com/office/officeart/2005/8/layout/radial2"/>
    <dgm:cxn modelId="{1D73ED9F-0CAE-473F-887C-53E05344D876}" type="presParOf" srcId="{DE4FB1AD-4BB3-4202-9F7C-1F5DC8BD6601}" destId="{5EEF4FA9-D4DE-49E4-9C78-F624103474FF}" srcOrd="0" destOrd="0" presId="urn:microsoft.com/office/officeart/2005/8/layout/radial2"/>
    <dgm:cxn modelId="{6D26A268-4CDE-4C6D-B094-76FB4899CD89}" type="presParOf" srcId="{5EEF4FA9-D4DE-49E4-9C78-F624103474FF}" destId="{8DB7C9F1-238D-4822-BFD6-C9D828DFBC76}" srcOrd="0" destOrd="0" presId="urn:microsoft.com/office/officeart/2005/8/layout/radial2"/>
    <dgm:cxn modelId="{7D3F3080-00DB-4719-8576-F7EF76338EA2}" type="presParOf" srcId="{8DB7C9F1-238D-4822-BFD6-C9D828DFBC76}" destId="{C944390E-8A5B-49DE-AD94-C8DAF829AA1E}" srcOrd="0" destOrd="0" presId="urn:microsoft.com/office/officeart/2005/8/layout/radial2"/>
    <dgm:cxn modelId="{2666C467-596F-4BF1-82BC-1268F589EF26}" type="presParOf" srcId="{8DB7C9F1-238D-4822-BFD6-C9D828DFBC76}" destId="{44B3D94D-0476-4854-BDE9-CD091EB90B16}" srcOrd="1" destOrd="0" presId="urn:microsoft.com/office/officeart/2005/8/layout/radial2"/>
    <dgm:cxn modelId="{814DFC63-5EDA-4E52-93C2-386F748B45AB}" type="presParOf" srcId="{5EEF4FA9-D4DE-49E4-9C78-F624103474FF}" destId="{8BD38744-E028-4AB3-83BA-3437380AA96F}" srcOrd="1" destOrd="0" presId="urn:microsoft.com/office/officeart/2005/8/layout/radial2"/>
    <dgm:cxn modelId="{B60523ED-5B9C-4F77-A2E9-EE67D157458A}" type="presParOf" srcId="{5EEF4FA9-D4DE-49E4-9C78-F624103474FF}" destId="{4D4160C8-2A09-4DBE-962A-7881EDA7A44E}" srcOrd="2" destOrd="0" presId="urn:microsoft.com/office/officeart/2005/8/layout/radial2"/>
    <dgm:cxn modelId="{A2E9FAB7-AFCE-4EA1-9961-9DCC3C6CFCB6}" type="presParOf" srcId="{4D4160C8-2A09-4DBE-962A-7881EDA7A44E}" destId="{F03851C2-E004-49E4-88A2-8B71C4CCE70F}" srcOrd="0" destOrd="0" presId="urn:microsoft.com/office/officeart/2005/8/layout/radial2"/>
    <dgm:cxn modelId="{F0650462-5EFC-4874-95A8-8B9303F65977}" type="presParOf" srcId="{4D4160C8-2A09-4DBE-962A-7881EDA7A44E}" destId="{53BD5725-C086-4C1A-8F09-CD73D8B0A9A6}" srcOrd="1" destOrd="0" presId="urn:microsoft.com/office/officeart/2005/8/layout/radial2"/>
    <dgm:cxn modelId="{3A4CA44E-878E-4969-918E-4B267D893C5E}" type="presParOf" srcId="{5EEF4FA9-D4DE-49E4-9C78-F624103474FF}" destId="{8891D15F-26EC-4FB1-B7EA-42BA33789B65}" srcOrd="3" destOrd="0" presId="urn:microsoft.com/office/officeart/2005/8/layout/radial2"/>
    <dgm:cxn modelId="{41F5B6F2-09BA-4A12-9E0C-2F39D2CC25D6}" type="presParOf" srcId="{5EEF4FA9-D4DE-49E4-9C78-F624103474FF}" destId="{6F0B6073-6D69-4436-A41B-EB3B749A8265}" srcOrd="4" destOrd="0" presId="urn:microsoft.com/office/officeart/2005/8/layout/radial2"/>
    <dgm:cxn modelId="{B1BBF1D7-819D-4815-8C96-356C28C9F882}" type="presParOf" srcId="{6F0B6073-6D69-4436-A41B-EB3B749A8265}" destId="{37325E8C-5C7B-4733-ABD2-92E350776BF4}" srcOrd="0" destOrd="0" presId="urn:microsoft.com/office/officeart/2005/8/layout/radial2"/>
    <dgm:cxn modelId="{9DF4FA16-CCD1-4023-954A-DBBD6B72DA9E}" type="presParOf" srcId="{6F0B6073-6D69-4436-A41B-EB3B749A8265}" destId="{CD59B883-5465-4F91-AFA3-9BFBA4B1493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1D15F-26EC-4FB1-B7EA-42BA33789B65}">
      <dsp:nvSpPr>
        <dsp:cNvPr id="0" name=""/>
        <dsp:cNvSpPr/>
      </dsp:nvSpPr>
      <dsp:spPr>
        <a:xfrm rot="1644252">
          <a:off x="638584" y="716686"/>
          <a:ext cx="358833" cy="54228"/>
        </a:xfrm>
        <a:custGeom>
          <a:avLst/>
          <a:gdLst/>
          <a:ahLst/>
          <a:cxnLst/>
          <a:rect l="0" t="0" r="0" b="0"/>
          <a:pathLst>
            <a:path>
              <a:moveTo>
                <a:pt x="0" y="27114"/>
              </a:moveTo>
              <a:lnTo>
                <a:pt x="358833" y="2711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38744-E028-4AB3-83BA-3437380AA96F}">
      <dsp:nvSpPr>
        <dsp:cNvPr id="0" name=""/>
        <dsp:cNvSpPr/>
      </dsp:nvSpPr>
      <dsp:spPr>
        <a:xfrm rot="19955748">
          <a:off x="638584" y="326884"/>
          <a:ext cx="358833" cy="54228"/>
        </a:xfrm>
        <a:custGeom>
          <a:avLst/>
          <a:gdLst/>
          <a:ahLst/>
          <a:cxnLst/>
          <a:rect l="0" t="0" r="0" b="0"/>
          <a:pathLst>
            <a:path>
              <a:moveTo>
                <a:pt x="0" y="27114"/>
              </a:moveTo>
              <a:lnTo>
                <a:pt x="358833" y="2711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3D94D-0476-4854-BDE9-CD091EB90B16}">
      <dsp:nvSpPr>
        <dsp:cNvPr id="0" name=""/>
        <dsp:cNvSpPr/>
      </dsp:nvSpPr>
      <dsp:spPr>
        <a:xfrm>
          <a:off x="96846" y="210823"/>
          <a:ext cx="619006" cy="6190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851C2-E004-49E4-88A2-8B71C4CCE70F}">
      <dsp:nvSpPr>
        <dsp:cNvPr id="0" name=""/>
        <dsp:cNvSpPr/>
      </dsp:nvSpPr>
      <dsp:spPr>
        <a:xfrm>
          <a:off x="956445" y="245"/>
          <a:ext cx="371403" cy="371403"/>
        </a:xfrm>
        <a:prstGeom prst="ellipse">
          <a:avLst/>
        </a:prstGeom>
        <a:solidFill>
          <a:schemeClr val="accent4">
            <a:hueOff val="7332910"/>
            <a:satOff val="-22142"/>
            <a:lumOff val="-1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</a:p>
      </dsp:txBody>
      <dsp:txXfrm>
        <a:off x="1010836" y="54636"/>
        <a:ext cx="262621" cy="262621"/>
      </dsp:txXfrm>
    </dsp:sp>
    <dsp:sp modelId="{53BD5725-C086-4C1A-8F09-CD73D8B0A9A6}">
      <dsp:nvSpPr>
        <dsp:cNvPr id="0" name=""/>
        <dsp:cNvSpPr/>
      </dsp:nvSpPr>
      <dsp:spPr>
        <a:xfrm>
          <a:off x="1364989" y="245"/>
          <a:ext cx="557105" cy="371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interact</a:t>
          </a:r>
        </a:p>
      </dsp:txBody>
      <dsp:txXfrm>
        <a:off x="1364989" y="245"/>
        <a:ext cx="557105" cy="371403"/>
      </dsp:txXfrm>
    </dsp:sp>
    <dsp:sp modelId="{37325E8C-5C7B-4733-ABD2-92E350776BF4}">
      <dsp:nvSpPr>
        <dsp:cNvPr id="0" name=""/>
        <dsp:cNvSpPr/>
      </dsp:nvSpPr>
      <dsp:spPr>
        <a:xfrm>
          <a:off x="956445" y="726150"/>
          <a:ext cx="371403" cy="371403"/>
        </a:xfrm>
        <a:prstGeom prst="ellipse">
          <a:avLst/>
        </a:prstGeom>
        <a:solidFill>
          <a:schemeClr val="accent4">
            <a:hueOff val="14665821"/>
            <a:satOff val="-44284"/>
            <a:lumOff val="-241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</a:t>
          </a:r>
        </a:p>
      </dsp:txBody>
      <dsp:txXfrm>
        <a:off x="1010836" y="780541"/>
        <a:ext cx="262621" cy="262621"/>
      </dsp:txXfrm>
    </dsp:sp>
    <dsp:sp modelId="{CD59B883-5465-4F91-AFA3-9BFBA4B1493B}">
      <dsp:nvSpPr>
        <dsp:cNvPr id="0" name=""/>
        <dsp:cNvSpPr/>
      </dsp:nvSpPr>
      <dsp:spPr>
        <a:xfrm>
          <a:off x="1364989" y="726150"/>
          <a:ext cx="557105" cy="371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doesn’t interact</a:t>
          </a:r>
        </a:p>
      </dsp:txBody>
      <dsp:txXfrm>
        <a:off x="1364989" y="726150"/>
        <a:ext cx="557105" cy="371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9:06:06.9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2680 699 24575,'-245'2'0,"-260"-4"0,478-2 0,27 4 0,0 0 0,0 0 0,-1 0 0,1 0 0,0 0 0,0 0 0,0 0 0,0 0 0,0 0 0,0 0 0,0-1 0,-1 1 0,1 0 0,0 0 0,0 0 0,0 0 0,0 0 0,0 0 0,0 0 0,0 0 0,0-1 0,0 1 0,0 0 0,0 0 0,0 0 0,-1 0 0,1 0 0,0 0 0,0-1 0,0 1 0,0 0 0,0 0 0,0 0 0,0 0 0,0 0 0,0-1 0,0 1 0,1 0 0,-1 0 0,0 0 0,0 0 0,0 0 0,0 0 0,0-1 0,0 1 0,0 0 0,0 0 0,0 0 0,0 0 0,0 0 0,0 0 0,1 0 0,-1 0 0,0-1 0,0 1 0,0 0 0,0 0 0,0 0 0,0 0 0,0 0 0,1 0 0,-1 0 0,0 0 0,0 0 0,0 0 0,0 0 0,1 0 0,47-15 0,-28 11 0,144-34 0,233-23 0,-135 60 0,-212 3 0,-1275-3 0,1756-37 0,-4-48 0,-358 60 0,-590-8 0,-23-2 0,-1280 18 0,1698 19 0,41 1 0,7 0 0,192 24 0,223 16 0,-126-41 0,202 13 0,-470-4 0,-29 0 0,-15-9 0,1 0 0,0 0 0,0-1 0,-1 1 0,1 0 0,0-1 0,-1 1 0,1-1 0,0 1 0,-1 0 0,1-1 0,-1 1 0,1-1 0,-1 1 0,1-1 0,-1 1 0,0-1 0,1 1 0,-1-1 0,1 0 0,-1 1 0,0-1 0,1 0 0,-1 0 0,0 1 0,-1-1 0,-33 12 0,-1-2 0,0-2 0,-1-1 0,0-2 0,-56 2 0,78-6 0,-499 10 0,209-9 0,286 0 0,26 2 0,32 3 0,211 30 0,487 5 0,-722-42 0,-20-1 0,-31 1 0,-129-2 0,-859 4 0,958 3 0,60-3 0,8 0 0,34 2 0,827 3 0,-499-10 0,-315 2 0,-17 0 0,59 6 0,-91-5 0,-1 1 0,1-1 0,0 0 0,0 0 0,-1 1 0,1-1 0,0 0 0,0 0 0,0 1 0,-1-1 0,1 0 0,0 0 0,0 1 0,0-1 0,0 0 0,0 1 0,-1-1 0,1 0 0,0 1 0,0-1 0,0 0 0,0 1 0,0-1 0,0 0 0,0 1 0,0-1 0,0 0 0,0 1 0,1-1 0,-1 0 0,0 1 0,0-1 0,0 0 0,0 1 0,0-1 0,1 0 0,-1 0 0,0 1 0,0-1 0,0 0 0,1 0 0,-1 1 0,0-1 0,0 0 0,1 0 0,-1 0 0,0 1 0,1-1 0,-1 0 0,0 0 0,0 0 0,1 0 0,-1 0 0,0 0 0,1 1 0,-1-1 0,0 0 0,1 0 0,0 0 0,-35 17 0,30-16 0,-57 24 0,-1-3 0,-1-3 0,-76 12 0,-199 18 0,335-48 0,-47 8 0,50-9 0,0 0 0,0 0 0,0 0 0,0-1 0,0 1 0,-1 0 0,1 0 0,0 0 0,0 0 0,0 0 0,0 0 0,0 0 0,-1 0 0,1 0 0,0 0 0,0 0 0,0 0 0,0 0 0,0 0 0,-1 0 0,1 0 0,0 0 0,0 0 0,0 1 0,0-1 0,0 0 0,-1 0 0,1 0 0,0 0 0,0 0 0,0 0 0,0 0 0,0 0 0,0 0 0,0 1 0,0-1 0,-1 0 0,1 0 0,0 0 0,0 0 0,0 0 0,0 1 0,0-1 0,0 0 0,0 0 0,0 0 0,0 0 0,0 0 0,0 1 0,0-1 0,0 0 0,0 0 0,0 0 0,0 0 0,0 0 0,0 1 0,0-1 0,0 0 0,0 0 0,0 0 0,0 0 0,0 0 0,1 1 0,-1-1 0,27 3 0,649 0 0,-433-5 0,-405 2 0,-401-5 0,1-41 0,-120-71 0,654 109 0,27 8 0,1 0 0,0 0 0,0 0 0,-1 0 0,1 0 0,0-1 0,0 1 0,-1 0 0,1 0 0,0 0 0,0 0 0,0 0 0,-1 0 0,1 0 0,0-1 0,0 1 0,0 0 0,0 0 0,-1 0 0,1-1 0,0 1 0,0 0 0,0 0 0,0 0 0,0-1 0,0 1 0,0 0 0,-1 0 0,1-1 0,0 1 0,0 0 0,0 0 0,0 0 0,0-1 0,0 1 0,0 0 0,0 0 0,0-1 0,0 1 0,0 0 0,1-1 0,2-1 0,1 0 0,0 0 0,0 1 0,0-1 0,0 1 0,0 0 0,0 0 0,6-1 0,173-32 0,325-18 0,194 40 0,-610 12 0,135 1 0,534-13 0,-728 9 0,-65 2 0,-1640-1-455,797 4 283,1245-16 799,66 13-627,277-9 0,-627 5 0,-451 78 0,33-8 0,428-60 0,502-8 0,-643 6 0,0 1 0,-65 16 0,26-3 0,-116 15 0,-192 35 0,385-64 0,8-2 0,18 1 0,35-1 0,1083-5 0,-1302 4 0,-411-4 0,-6-35 0,564 37 0,-11-1 0,0-1 0,-52-15 0,81 19 0,-1 0 0,0 0 0,1 0 0,-1 0 0,0 0 0,1 0 0,-1 0 0,0 0 0,1-1 0,-1 1 0,0 0 0,1-1 0,-1 1 0,0 0 0,1-1 0,-1 1 0,1-1 0,-1 1 0,1-1 0,-1 1 0,1-1 0,0 1 0,-1-1 0,1 1 0,-1-1 0,1 0 0,0 1 0,0-1 0,-1 0 0,1 1 0,0-1 0,0-1 0,1 1 0,0 0 0,0 0 0,0 0 0,0 0 0,0 0 0,1 0 0,-1 0 0,0 0 0,1 0 0,-1 1 0,1-1 0,-1 0 0,3 0 0,37-12 0,0 1 0,73-10 0,97-1 0,-174 19 0,565-26 0,-101 8 0,-6-42 0,-474 61 0,-13 1 0,0 1 0,0-1 0,0 0 0,15-6 0,-55 1 0,-656 6 0,328 4 0,-400-2 0,853-9 0,97-20 0,-69 9 0,-109 17 0,636-85 0,4 43 0,-586 43 0,15 0 0,92 9 0,-153-3 0,-35 0 0,-366 4 0,232-10 0,-1234-29 0,1346 29 0,21 1 0,1-1 0,-1-1 0,0 0 0,-21-6 0,35 5 0,12 1 0,94-6 0,142 6 0,-109 4 0,234 1 0,554-15 0,-761-5 0,-2-6 0,227-63 0,-373 80 0,-31 4 0,-36 5 0,-336 45 0,-189 20 0,-17-38 0,585-30 0,-36 5 0,83 0 0,958 1 0,-579-8 0,-322 0 0,94 4 0,-193 3 0,-17 4 0,-28 9 0,-427 93 0,300-74 0,160-32 0,28-4 0,33-3 0,19-5 0,0-3 0,-1-2 0,0-4 0,-1-2 0,0-3 0,-2-3 0,83-44 0,-118 53 0,0-2 0,-2 0 0,35-33 0,-58 50 0,0-1 0,-1 1 0,1 0 0,-1-1 0,1 1 0,0-1 0,-1 1 0,1-1 0,-1 0 0,0 1 0,1-1 0,-1 1 0,1-1 0,-1 0 0,0 1 0,1-1 0,-1 0 0,0 1 0,0-1 0,0 0 0,0 1 0,1-1 0,-1 0 0,0 0 0,0 1 0,0-1 0,-1 0 0,1 0 0,0 1 0,0-1 0,0 0 0,0 1 0,-1-2 0,0 1 0,-1 0 0,1 0 0,0 1 0,-1-1 0,1 0 0,-1 1 0,1-1 0,-1 1 0,0-1 0,1 1 0,-1 0 0,1-1 0,-4 1 0,-59 4 0,-194 22 0,-276-7 0,692-23 0,185-30 0,182-53 0,-468 76 0,166-35 0,-223 46 0,0 0 0,0 0 0,0 0 0,0 0 0,0 0 0,0 0 0,-1 0 0,1-1 0,0 1 0,0 0 0,0 0 0,0 0 0,0 0 0,0 0 0,0 0 0,0 0 0,0 0 0,0 0 0,0 0 0,0 0 0,0 0 0,0 0 0,0 0 0,0-1 0,0 1 0,0 0 0,0 0 0,0 0 0,0 0 0,0 0 0,0 0 0,0 0 0,0 0 0,0 0 0,0 0 0,0 0 0,0 0 0,0-1 0,-18-1 0,-29 1 0,-1774 6 0,1800-5 0,-267 10 0,285-9 0,10 0 0,29 1 0,56 1 0,834-3 0,-872 3 0,-54-4 0,0 1 0,0 0 0,1 0 0,-1 0 0,0 0 0,0 0 0,0 0 0,0 0 0,0 0 0,1 0 0,-1 0 0,0 0 0,0 0 0,0 0 0,0 0 0,0 0 0,1 0 0,-1 0 0,0 0 0,0 0 0,0 0 0,0 0 0,0 0 0,1 0 0,-1 0 0,0 0 0,0 0 0,0 0 0,0 0 0,0 0 0,0 0 0,1 0 0,-1 0 0,0 1 0,0-1 0,0 0 0,0 0 0,0 0 0,0 0 0,0 0 0,0 0 0,1 0 0,-1 1 0,0-1 0,0 0 0,0 0 0,0 0 0,0 0 0,0 0 0,0 1 0,0-1 0,0 0 0,0 0 0,0 0 0,0 0 0,0 1 0,0-1 0,0 0 0,0 0 0,0 0 0,0 0 0,0 0 0,0 0 0,-1 1 0,1-1 0,0 0 0,-27 8 0,-69 9 0,-186 8 0,-104-24 0,216-3 0,59 1 0,96 1 0,72 0 0,738 0 0,-2574 0 0,1911-1 0,831 27 0,-317 23 0,-625-47 0,-46-2 0,-2008-3 0,2050 3 0,963 36 0,-904-29 0,-39-5 0,0 1 0,-1 2 0,1 2 0,-1 1 0,40 14 0,-68-15 0,-13-2 0,-19-1 0,-375 4 0,249-10 0,-401 0-1365,506 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6:59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7:10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7:1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7:25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7:26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7:26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7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7:29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7:35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9:06:18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1936 798 24575,'-1771'0'0,"1626"-3"0,126-2 0,44-1 0,112-7 0,155 6 0,-180 6 0,1088-49 0,-1157 46 0,-22 2 0,0 0 0,26 2 0,-110 15 0,-393 27 0,0-40 0,327-3 0,76 1 0,33-1 0,16 1 0,6 0 0,1039-1 0,-632 1 0,-561 1 0,-551-12 0,518-1 0,-324-63 0,485 67 0,23 8 0,1 0 0,0 0 0,0 0 0,0 0 0,0 0 0,-1 0 0,1 0 0,0 0 0,0 0 0,0 0 0,0 0 0,0-1 0,-1 1 0,1 0 0,0 0 0,0 0 0,0 0 0,0 0 0,0 0 0,0-1 0,0 1 0,0 0 0,0 0 0,0 0 0,-1 0 0,1-1 0,0 1 0,0 0 0,0 0 0,0 0 0,0 0 0,0-1 0,0 1 0,0 0 0,0 0 0,0 0 0,1 0 0,-1-1 0,0 1 0,0 0 0,0 0 0,0 0 0,0 0 0,0 0 0,0-1 0,0 1 0,0 0 0,0 0 0,1 0 0,-1 0 0,0 0 0,0 0 0,0-1 0,42-10 0,97-2 0,172 5 0,-205 7 0,1030 0 0,-991 1 0,-89 1 0,-143 10 0,-468-5 0,-883-103 0,1231 72 0,180 19 0,55 3 0,785 3 0,-379 4 0,1421-4 0,-2836 17 0,840-18 0,46-2 0,-108 12 0,181-3 0,22-6 0,0 0 0,0 0 0,-1 0 0,1 1 0,0-1 0,0 0 0,0 0 0,0 0 0,0 0 0,0 0 0,0 1 0,0-1 0,0 0 0,0 0 0,0 0 0,0 1 0,0-1 0,0 0 0,0 0 0,0 0 0,0 0 0,0 0 0,0 1 0,0-1 0,0 0 0,0 0 0,1 0 0,-1 0 0,0 1 0,0-1 0,0 0 0,0 0 0,0 0 0,0 0 0,0 0 0,1 0 0,-1 0 0,0 1 0,0-1 0,0 0 0,0 0 0,0 0 0,1 0 0,-1 0 0,0 0 0,0 0 0,0 0 0,0 0 0,1 0 0,-1 0 0,0 0 0,0 0 0,43 9 0,604 6 0,-429-17 0,214 1 0,-428 1 0,0 0 0,0 0 0,0 0 0,0 1 0,0-1 0,0 1 0,0 0 0,0 0 0,0 1 0,0-1 0,0 1 0,-1-1 0,1 1 0,-1 1 0,4 2 0,-4-2 0,-1 0 0,0 0 0,0 1 0,0-1 0,0 1 0,0-1 0,-1 1 0,0 0 0,0 0 0,0 0 0,0 0 0,-1 0 0,1 0 0,-1 6 0,24 189 0,-20-177 0,1 0 0,1-1 0,1 1 0,1-1 0,1-1 0,23 38 0,-26-50 0,1 0 0,0-1 0,0 0 0,0 0 0,1-1 0,0 0 0,1 0 0,-1-1 0,1 0 0,0 0 0,0-1 0,1 0 0,-1-1 0,1 0 0,-1-1 0,1 1 0,0-2 0,0 0 0,0 0 0,0-1 0,13 0 0,-5-1 0,0-1 0,-1 0 0,1-1 0,0-1 0,-1-1 0,0-1 0,0 0 0,-1-1 0,1 0 0,-1-2 0,17-11 0,-15 7 0,-8 7 0,-1 0 0,0 0 0,0-1 0,-1-1 0,0 1 0,0-1 0,-1-1 0,8-9 0,-15 17 0,0 0 0,1 0 0,-1 0 0,0 0 0,0 0 0,1 0 0,-1 0 0,0 0 0,0 0 0,0 0 0,0 0 0,0 0 0,-1 0 0,1 0 0,0 0 0,0 0 0,-1 0 0,1 0 0,0 0 0,-1 0 0,1 0 0,-1 0 0,1 0 0,-1 1 0,0-1 0,1 0 0,-1 0 0,0 1 0,0-1 0,1 0 0,-1 1 0,0-1 0,0 1 0,0-1 0,0 1 0,0-1 0,0 1 0,0-1 0,0 1 0,0 0 0,0 0 0,0 0 0,-1-1 0,-59-10 0,43 9 0,3 0 0,1-1 0,0-1 0,0 0 0,1-1 0,-1 0 0,-18-11 0,25 11 0,1 1 0,0-1 0,0 0 0,1-1 0,-1 1 0,1-1 0,0 0 0,1-1 0,-1 1 0,1-1 0,1 0 0,-1 0 0,-4-12 0,4 8 0,1 0 0,0-1 0,0 1 0,1 0 0,1-1 0,0 1 0,0-1 0,1 1 0,0-1 0,1 1 0,5-23 0,-5 32 0,0 1 0,0-1 0,-1 1 0,1 0 0,0-1 0,0 1 0,0 0 0,1 0 0,-1 0 0,0-1 0,0 1 0,1 1 0,-1-1 0,0 0 0,1 0 0,-1 0 0,1 1 0,-1-1 0,1 1 0,0-1 0,-1 1 0,1 0 0,-1-1 0,1 1 0,0 0 0,-1 0 0,1 0 0,-1 0 0,1 1 0,0-1 0,-1 0 0,1 1 0,-1-1 0,1 1 0,-1-1 0,1 1 0,2 1 0,7 3 0,1 1 0,-1 0 0,17 12 0,-22-14 0,15 9 0,-1 1 0,-1 2 0,22 20 0,-36-30 0,0-1 0,0 1 0,-1 0 0,0 0 0,0 0 0,0 1 0,-1-1 0,0 1 0,0 0 0,-1 0 0,0 0 0,0 0 0,0 0 0,-1 1 0,0 9 0,0-12 0,-1 0 0,-1 0 0,1 0 0,-1 1 0,1-1 0,-2 0 0,1 0 0,0 0 0,-1 0 0,0 0 0,0-1 0,-1 1 0,1 0 0,-1-1 0,0 0 0,0 0 0,-6 6 0,4-6 0,0 0 0,0 0 0,-1 0 0,0-1 0,1 0 0,-1 0 0,0-1 0,-1 0 0,1 0 0,0 0 0,-1-1 0,1 1 0,-13-1 0,13-1 0,0-1 0,-1 0 0,1 0 0,0 0 0,0-1 0,0 0 0,0 0 0,0 0 0,0-1 0,0 0 0,1 0 0,0-1 0,-1 1 0,1-1 0,0 0 0,1-1 0,-1 1 0,1-1 0,0 0 0,-5-7 0,-7-10 0,2 0 0,0-1 0,-15-37 0,22 43 0,1 0 0,1-1 0,0 1 0,1-1 0,1 0 0,0-32 0,2 45 0,0-1 0,0 1 0,-1 0 0,1 1 0,-1-1 0,0 0 0,0 0 0,-1 1 0,0-1 0,1 1 0,-1 0 0,-1 0 0,1 0 0,-7-6 0,-8-6 0,-1 1 0,-19-13 0,2 2 0,17 11 0,3 4 0,1-1 0,-21-23 0,32 31 0,1-1 0,-1 1 0,1-1 0,0 0 0,0 0 0,0 0 0,1-1 0,0 1 0,0-1 0,0 1 0,1-1 0,-2-11 0,3 15 0,-1-1 0,1 1 0,-1-1 0,0 1 0,0 0 0,0-1 0,0 1 0,0 0 0,0-1 0,-1 1 0,1 0 0,-1 0 0,1 0 0,-1 0 0,0 0 0,0 1 0,0-1 0,0 0 0,0 1 0,0 0 0,0-1 0,-1 1 0,1 0 0,0 0 0,-1 0 0,1 0 0,-1 1 0,-4-1 0,-8-2 0,0 1 0,-1 0 0,-27 2 0,19 0 0,7 0 0,-379 7 0,354-1 0,36-2 0,26 0 0,234-3 0,-23 0 0,-227-1 0,0 1 0,1 0 0,-1 0 0,0 1 0,0-1 0,0 1 0,0 0 0,0 0 0,0 0 0,-1 1 0,1-1 0,-1 1 0,0 0 0,1 0 0,-1 0 0,0 0 0,-1 1 0,1-1 0,3 7 0,6 9 0,-1 1 0,13 36 0,-8-19 0,1 1 0,2 0 0,1-1 0,2-1 0,2-1 0,52 61 0,-64-86 0,0 0 0,26 15 0,18 15 0,-40-26 0,-10-7 0,1 0 0,0-1 0,1 0 0,-1-1 0,1 1 0,9 3 0,-15-8 0,0 0 0,0-1 0,0 1 0,1-1 0,-1 1 0,0-1 0,0 0 0,0 0 0,1 0 0,-1 0 0,0 0 0,0 0 0,0-1 0,0 1 0,1-1 0,-1 1 0,0-1 0,0 0 0,0 0 0,0 0 0,0 0 0,-1 0 0,1-1 0,0 1 0,0 0 0,-1-1 0,1 1 0,-1-1 0,1 0 0,-1 0 0,2-2 0,13-12 0,-15 16 0,-1 0 0,0-1 0,0 1 0,0 0 0,1 0 0,-1 0 0,0 0 0,0 0 0,1 0 0,-1 0 0,0 0 0,0 0 0,1 0 0,-1 0 0,0 0 0,0 0 0,1 0 0,-1 0 0,0 0 0,0 0 0,0 0 0,1 0 0,-1 0 0,0 1 0,0-1 0,1 0 0,-1 0 0,0 0 0,0 0 0,0 0 0,0 1 0,1-1 0,-1 0 0,0 0 0,0 0 0,0 1 0,0-1 0,0 0 0,1 0 0,-1 1 0,3 38 0,-3-31 0,7 35 0,-7-42 0,0 0 0,0-1 0,0 1 0,1-1 0,-1 1 0,0 0 0,1-1 0,-1 1 0,1-1 0,-1 1 0,1-1 0,-1 1 0,1-1 0,-1 1 0,1-1 0,-1 0 0,1 1 0,-1-1 0,1 0 0,0 1 0,-1-1 0,2 0 0,-1 0 0,0 0 0,0 0 0,0-1 0,0 1 0,0 0 0,0-1 0,0 1 0,0-1 0,0 1 0,0-1 0,0 0 0,-1 1 0,1-1 0,0 0 0,0 0 0,-1 1 0,1-1 0,0 0 0,0-2 0,5-9 0,0 0 0,-1-1 0,-1 0 0,0-1 0,-1 1 0,0 0 0,1-15 0,-3 24 0,-2 8 0,1 0 0,0 0 0,-1 0 0,0 0 0,0 0 0,0 0 0,-1-1 0,1 1 0,-1 0 0,0-1 0,0 1 0,0-1 0,-1 1 0,1-1 0,-1 0 0,0 0 0,0 0 0,0-1 0,0 1 0,0-1 0,0 1 0,-1-1 0,1 0 0,-1 0 0,1-1 0,-1 1 0,0-1 0,0 0 0,-5 1 0,-12 3 0,-1-2 0,1 0 0,-1-1 0,-28-2 0,37 0 0,-47 0 0,1-4 0,0-2 0,-103-23 0,128 20 0,0-1 0,1-2 0,1-1 0,0-1 0,1-2 0,0-1 0,-50-38 0,74 49 0,0-1 0,0 0 0,0 0 0,1 0 0,1-1 0,-1 0 0,1 0 0,0 0 0,1-1 0,0 0 0,0 0 0,1 0 0,-4-16 0,4 7 0,1 0 0,0-1 0,2 1 0,0-1 0,1 1 0,3-22 0,3 19 0,-1 1 0,-7 19 0,1 1 0,-1-1 0,0 1 0,1-1 0,-1 1 0,1-1 0,-1 1 0,0-1 0,1 1 0,-1-1 0,0 1 0,0 0 0,1 0 0,-1-1 0,0 1 0,0 0 0,1 0 0,-1 0 0,0 0 0,0 0 0,0 0 0,1 0 0,-1 0 0,0 0 0,0 0 0,1 0 0,-1 0 0,0 0 0,-1 1 0,-74 10 0,-127 35 0,43-7 0,-303 31 0,-6-32 0,326-28 0,-27 4 0,-245 10 0,-197-25 0,762 0 0,1-6 0,-2-6 0,227-50 0,-372 60 0,-11 1 0,-29 0 0,-47 0 0,75 2 0,-1 0 0,1 0 0,0-1 0,0 0 0,0 0 0,0-1 0,0 0 0,-9-3 0,15 3 0,-1 1 0,1-1 0,0 1 0,0-1 0,0 1 0,0-1 0,0 0 0,0 0 0,0 0 0,1 0 0,-1 0 0,1-1 0,-1 1 0,1 0 0,0-1 0,0 1 0,0-1 0,0 1 0,1-1 0,-1 0 0,1 1 0,-1-1 0,1 0 0,0 1 0,0-1 0,0 0 0,0 1 0,2-6 0,0-7 0,2 0 0,0 0 0,1 0 0,11-24 0,-9 23 0,0 0 0,-2 0 0,6-25 0,-11 40 0,1 0 0,-1 0 0,0 0 0,0 0 0,1 0 0,-1 0 0,1 0 0,-1 0 0,1 0 0,-1 0 0,1 0 0,0 0 0,-1 0 0,1 0 0,0 0 0,0 1 0,0-1 0,0 0 0,-1 1 0,1-1 0,0 1 0,0-1 0,0 1 0,2-1 0,29-3 0,-24 3 0,524 2 0,-260 3 0,-43-3 0,-437 12 0,-536-8 0,556-6 0,527 0 0,403 3 0,-691 1 0,-46-2 0,-7 1 0,-17 1 0,-34 2 0,-467 1 0,-123 6 0,606-12 0,35-2 0,9-1 0,62-12 0,29-4 0,190-43 0,-316 57 0,-25 2 0,-15 5 0,28 0 0,0-2 0,-1-1 0,-75-13 0,115 14 0,0 0 0,0 0 0,0 0 0,0 0 0,0 0 0,0-1 0,0 1 0,0 0 0,0 0 0,0-1 0,0 1 0,1-1 0,-1 1 0,0-1 0,0 1 0,0-1 0,0 1 0,1-1 0,-1 0 0,0 1 0,0-3 0,19-3 0,41 1 0,280 4 0,-231 1 0,-622 0 0,597 2 0,-40 0 0,0-1 0,0-3 0,-1-1 0,60-12 0,-101 15 0,0 0 0,0 0 0,0-1 0,0 1 0,1 0 0,-1-1 0,0 1 0,0 0 0,0-1 0,0 0 0,0 1 0,0-1 0,0 0 0,0 1 0,0-1 0,0 0 0,-1 0 0,1 0 0,0 0 0,0-1 0,-1 2 0,0-1 0,0 0 0,0 1 0,0-1 0,-1 0 0,1 1 0,0-1 0,-1 0 0,1 1 0,0-1 0,-1 1 0,1-1 0,-1 1 0,1-1 0,-1 1 0,1-1 0,-1 1 0,1-1 0,-1 1 0,1-1 0,-1 1 0,0 0 0,0-1 0,-49-18 0,-90-14 0,83 21 0,1-2 0,-71-27 0,97 27 0,30 12 0,7 2 0,55 16 0,-36-9 0,88 19 0,0-4 0,144 9 0,-73-29 0,-112-3 0,1 3 0,-1 2 0,99 21 0,60 22 0,-221-42 0,-26-1 0,-29-1 0,-484-2 0,45 0 0,419 4 0,64-5 0,0 0 0,0 1 0,0-1 0,0 0 0,0 0 0,0 0 0,0 0 0,0 0 0,0 0 0,0 0 0,0 0 0,0 0 0,0 1 0,0-1 0,0 0 0,1 0 0,-1 0 0,0 0 0,0 0 0,0 0 0,0 0 0,0 1 0,-1-1 0,1 0 0,0 0 0,0 0 0,0 0 0,0 0 0,0 0 0,0 0 0,0 1 0,0-1 0,0 0 0,0 0 0,0 0 0,0 0 0,0 0 0,0 0 0,0 0 0,0 0 0,-1 0 0,1 0 0,37 4 0,850 3 0,-533-10 0,-1196 3 0,2360 0 0,-1451 3 0,-66-3 0,-1 0 0,0 0 0,0 0 0,0 0 0,0 0 0,0 0 0,1 0 0,-1 0 0,0 0 0,0 0 0,0 0 0,0 0 0,1 0 0,-1 0 0,0 0 0,0 0 0,0 0 0,0 0 0,0 0 0,1 0 0,-1 0 0,0 1 0,0-1 0,0 0 0,0 0 0,0 0 0,0 0 0,1 0 0,-1 0 0,0 0 0,0 0 0,0 1 0,0-1 0,0 0 0,0 0 0,0 0 0,0 0 0,0 0 0,0 1 0,0-1 0,0 0 0,1 0 0,-1 0 0,0 0 0,0 1 0,0-1 0,0 0 0,0 0 0,0 0 0,-1 0 0,1 0 0,0 1 0,0-1 0,0 0 0,0 0 0,0 0 0,-12 7 0,-21 3 0,-190 40 0,-291 27 0,243-60 0,512-26 0,142-10 0,-205 6 0,-475 35 0,-88 5 0,-82-19 0,1379-7 0,-398-4 0,-474 4 0,-17 0 0,0-1 0,0-2 0,26-3 0,-41 3 0,-1 0 0,0 0 0,0 0 0,0-1 0,0 0 0,0 0 0,-1-1 0,1 0 0,-1 0 0,0-1 0,0 1 0,-1-1 0,9-10 0,-10 11 0,0 0 0,0 0 0,1 0 0,-1 0 0,1 1 0,0 0 0,0 0 0,0 0 0,1 0 0,-1 1 0,1 0 0,-1 0 0,1 1 0,0-1 0,-1 1 0,12 0 0,-12 1 0,-1 0 0,0 0 0,0 0 0,0 1 0,0 0 0,0 0 0,0 0 0,0 0 0,0 1 0,0 0 0,-1-1 0,1 1 0,-1 1 0,1-1 0,-1 0 0,0 1 0,0 0 0,0-1 0,0 1 0,0 1 0,0-1 0,-1 0 0,0 1 0,4 6 0,-5-9-47,0 1 0,-1-1 0,1 1 0,0-1 0,-1 1 0,1-1 0,-1 1 0,1 0 0,-1-1-1,0 1 1,0-1 0,0 1 0,0 0 0,0-1 0,0 1 0,0 0 0,0-1 0,-1 1 0,1 0 0,0-1 0,-1 1 0,0-1-1,1 1 1,-1-1 0,0 1 0,0-1 0,0 0 0,-1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9:06:18.5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0 24575,'-12'0'0,"-23"0"0,-6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9:06:21.9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39 24575,'-15'-1'0,"0"-1"0,0-1 0,0 0 0,-17-6 0,-18-4 0,48 12 0,10-1 0,32 0 0,55 0 0,1083 3 0,-1254-1 0,-323 15 0,388-12 0,0-1 0,0 1 0,1 1 0,-1 0 0,1 1 0,0 0 0,1 0 0,-1 1 0,1 0 0,0 1 0,1 0 0,-1 0 0,1 1 0,-9 11 0,4-5 0,-1-1 0,-1 0 0,-24 16 0,25-23 0,1-1 0,-1-1 0,0 0 0,-1 0 0,-21 1 0,33-4 0,1082-5 0,-633 5 0,-469-1 0,-88-4 0,102 3 0,1 0 0,-1 0 0,1-1 0,0-1 0,-1 1 0,1-1 0,0-1 0,1 1 0,-1-2 0,-9-6 0,14 9 0,1 0 0,-1 0 0,1-1 0,0 1 0,0-1 0,0 0 0,0 0 0,0 0 0,1 0 0,-1 0 0,1 0 0,0 0 0,0 0 0,0 0 0,0-1 0,1 1 0,-1-6 0,1 7 0,0 0 0,0 0 0,0 0 0,1 0 0,-1 0 0,1 0 0,-1 1 0,1-1 0,0 0 0,0 0 0,-1 0 0,1 1 0,0-1 0,1 1 0,-1-1 0,0 1 0,0-1 0,1 1 0,-1 0 0,1-1 0,-1 1 0,1 0 0,-1 0 0,1 0 0,0 0 0,-1 0 0,1 1 0,0-1 0,0 0 0,0 1 0,3-1 0,32-4 0,1 1 0,0 2 0,0 1 0,-1 3 0,49 7 0,-53-2 0,-32-7 0,0 0 0,0 0 0,0 0 0,0 0 0,0 0 0,0 0 0,0 1 0,0-1 0,0 0 0,0 1 0,0-1 0,0 1 0,0-1 0,-1 1 0,1-1 0,0 1 0,0 0 0,-1-1 0,1 1 0,0 0 0,-1 0 0,1-1 0,0 1 0,-1 0 0,0 0 0,1 0 0,0 2 0,-2-2 0,0 0 0,0 0 0,0 0 0,0-1 0,-1 1 0,1 0 0,0 0 0,0-1 0,-1 1 0,1 0 0,0-1 0,-1 1 0,1-1 0,0 0 0,-1 0 0,1 1 0,-1-1 0,-2 0 0,-34 1 0,30-1 0,-416-1 0,420 1 0,0-1 0,0 1 0,0-1 0,0 1 0,0-1 0,0 0 0,0 0 0,-5-3 0,8 3 0,1 1 0,0 0 0,0 0 0,0 0 0,-1 0 0,1-1 0,0 1 0,0 0 0,0 0 0,0 0 0,0-1 0,-1 1 0,1 0 0,0 0 0,0 0 0,0-1 0,0 1 0,0 0 0,0 0 0,0-1 0,0 1 0,0 0 0,0 0 0,0-1 0,0 1 0,0 0 0,0 0 0,0 0 0,0-1 0,0 1 0,0 0 0,0 0 0,0-1 0,1 1 0,-1 0 0,0 0 0,0 0 0,0-1 0,0 1 0,0 0 0,1 0 0,-1 0 0,0 0 0,0-1 0,24-11 0,45-8 0,1 4 0,91-10 0,-261 37 0,-116 28 0,138-23 0,53-9 0,36-4 0,41-2 0,-48-1 0,49-3 0,-33 1 0,1 2 0,-1 0 0,0 0 0,28 6 0,-48-6 0,0 0 0,0 0 0,0 0 0,0 0 0,1 0 0,-1 0 0,0 0 0,0 0 0,0 0 0,1 0 0,-1 0 0,0 0 0,0 0 0,0 0 0,0 0 0,1 0 0,-1 0 0,0 0 0,0 0 0,0 0 0,0 0 0,0 1 0,1-1 0,-1 0 0,0 0 0,0 0 0,0 0 0,0 0 0,0 1 0,0-1 0,1 0 0,-1 0 0,0 0 0,0 0 0,0 1 0,0-1 0,0 0 0,0 0 0,0 0 0,0 0 0,0 1 0,0-1 0,0 0 0,0 0 0,0 0 0,0 0 0,0 1 0,0-1 0,0 0 0,0 0 0,0 0 0,0 1 0,0-1 0,-1 0 0,1 0 0,0 0 0,0 0 0,0 0 0,0 1 0,0-1 0,0 0 0,0 0 0,-1 0 0,1 0 0,0 0 0,0 0 0,0 1 0,-21 10 0,-27 6 0,-19-6-1365,38-7-5461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9:06:23.0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534 37 24575,'-9'0'0,"-1"-1"0,1-1 0,0 0 0,0 0 0,-11-5 0,-31-6 0,-315 3 0,315 11 0,320-1-1365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9:06:30.6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6:51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25 104 24575,'4'0'0,"-1"0"0,1 0 0,-1 0 0,0 0 0,1-1 0,-1 0 0,0 0 0,1 0 0,-1 0 0,0 0 0,0 0 0,0-1 0,5-3 0,-6 3 0,-1 1 0,0-1 0,0 1 0,0-1 0,0 0 0,0 1 0,0-1 0,0 0 0,0 0 0,-1 1 0,1-1 0,-1 0 0,1 0 0,-1 0 0,0 0 0,0 0 0,0 0 0,0 0 0,0 0 0,0 0 0,-1 0 0,1 1 0,0-1 0,-1 0 0,0 0 0,-1-3 0,2 4 0,0 0 0,-1 0 0,1 1 0,0-1 0,-1 0 0,1 0 0,0 0 0,-1 1 0,1-1 0,-1 0 0,0 1 0,1-1 0,-1 0 0,0 1 0,1-1 0,-1 1 0,0-1 0,1 1 0,-1-1 0,0 1 0,0-1 0,0 1 0,1 0 0,-1-1 0,0 1 0,0 0 0,0 0 0,0 0 0,0 0 0,0 0 0,0 0 0,1 0 0,-1 0 0,0 0 0,0 0 0,0 0 0,0 1 0,0-1 0,1 0 0,-1 0 0,0 1 0,0-1 0,0 1 0,1-1 0,-1 1 0,0-1 0,0 1 0,1-1 0,-1 1 0,1 0 0,-1-1 0,0 1 0,1 0 0,-1 0 0,1-1 0,0 1 0,-1 0 0,1 0 0,0 0 0,-1 0 0,1-1 0,0 1 0,0 0 0,0 0 0,0 0 0,0 0 0,0 0 0,0 0 0,0 1 0,8 63 0,-2-24 0,-6-41 0,1 1 0,-1-1 0,0 1 0,0-1 0,0 1 0,0-1 0,0 1 0,0-1 0,0 1 0,0-1 0,0 1 0,0-1 0,0 1 0,0-1 0,0 1 0,-1-1 0,1 1 0,0-1 0,0 1 0,0-1 0,-1 1 0,1-1 0,0 1 0,-1-1 0,1 0 0,0 1 0,-1-1 0,1 1 0,-1-1 0,1 0 0,0 1 0,-1-1 0,1 0 0,-1 0 0,1 1 0,-1-1 0,1 0 0,-1 0 0,1 0 0,-1 0 0,1 0 0,-1 0 0,1 0 0,-1 0 0,1 0 0,-1 0 0,1 0 0,-1 0 0,1 0 0,-1 0 0,0 0 0,1 0 0,-1 0 0,1-1 0,0 1 0,-1 0 0,1 0 0,-1-1 0,1 1 0,-1 0 0,0-1 0,0 0 0,0 1 0,0-1 0,0 0 0,0 0 0,0 0 0,0 0 0,0 0 0,0 0 0,0 0 0,0 0 0,1 0 0,-1 0 0,0 0 0,1 0 0,-1 0 0,1-1 0,-1 1 0,1 0 0,-1 0 0,1-1 0,0 1 0,0 0 0,0-1 0,0 1 0,0 0 0,0-1 0,0 1 0,0-2 0,6-12 0,-2 4 0,-1 0 0,1 0 0,-2 0 0,3-20 0,-4 29 0,-1 1 0,0-1 0,0 1 0,0-1 0,0 1 0,0-1 0,-1 1 0,1-1 0,0 1 0,-1 0 0,1-1 0,-1 1 0,1-1 0,-1 1 0,0 0 0,1-1 0,-1 1 0,0 0 0,0 0 0,0 0 0,0-1 0,0 1 0,0 0 0,0 1 0,-1-1 0,1 0 0,0 0 0,-1 0 0,1 1 0,0-1 0,-1 0 0,1 1 0,0 0 0,-1-1 0,1 1 0,-1 0 0,1-1 0,-1 1 0,1 0 0,-1 0 0,1 0 0,-1 1 0,-2-1 0,4 0 0,0 0 0,-1 0 0,1 0 0,0 0 0,0 0 0,0 0 0,0 0 0,0 1 0,0-1 0,0 0 0,-1 0 0,1 0 0,0 0 0,0 0 0,0 0 0,0 0 0,0 0 0,0 0 0,0 0 0,0 0 0,-1 0 0,1 0 0,0 0 0,0 1 0,0-1 0,0 0 0,0 0 0,0 0 0,0 0 0,0 0 0,0 0 0,0 0 0,0 0 0,0 1 0,0-1 0,0 0 0,0 0 0,0 0 0,0 0 0,0 0 0,0 0 0,0 0 0,0 1 0,0-1 0,0 0 0,0 0 0,0 0 0,0 0 0,0 0 0,0 0 0,0 0 0,0 0 0,0 1 0,0-1 0,0 0 0,1 0 0,-1 0 0,0 0 0,0 0 0,0 0 0,0 0 0,0 0 0,0 0 0,0 0 0,0 0 0,0 0 0,1 1 0,11 9 0,16 8 0,-28-18 0,3 2-59,0 0 0,-1 0-1,1 0 1,-1 1-1,1-1 1,-1 1 0,0-1-1,0 1 1,0-1 0,-1 1-1,1 0 1,0 0 0,-1 0-1,0 0 1,0 0-1,0 1 1,0-1 0,0 0-1,-1 0 1,1 1 0,-1-1-1,0 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6:54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52 184 24575,'0'-5'0,"-1"0"0,0 0 0,0 0 0,0 0 0,-1 0 0,-3-8 0,4 10 0,-1 1 0,1-1 0,0 0 0,0 0 0,0 0 0,0 0 0,0 0 0,1 0 0,-1 0 0,1 0 0,0-1 0,0 1 0,0 0 0,1 0 0,-1 0 0,1 0 0,-1 0 0,1 0 0,0 0 0,0 0 0,3-5 0,-2 4 0,1 0 0,0 1 0,0 0 0,0-1 0,0 1 0,0 0 0,0 0 0,1 1 0,0-1 0,4-2 0,-7 5 0,0-1 0,0 1 0,0-1 0,1 1 0,-1-1 0,0 1 0,1 0 0,-1 0 0,0-1 0,0 1 0,1 0 0,-1 0 0,0 0 0,1 1 0,-1-1 0,0 0 0,1 0 0,-1 1 0,0-1 0,0 1 0,1-1 0,-1 1 0,0-1 0,0 1 0,0 0 0,0 0 0,0-1 0,0 1 0,0 0 0,0 0 0,0 0 0,0 0 0,0 0 0,-1 0 0,1 1 0,0-1 0,-1 0 0,1 0 0,0 2 0,0 2 0,1 0 0,-1 0 0,-1 0 0,1 0 0,-1 0 0,1 0 0,-1 0 0,-1 1 0,0 5 0,1-9 0,0 0 0,0 0 0,-1 0 0,1 0 0,0 0 0,-1 0 0,1 0 0,-1 0 0,1-1 0,-1 1 0,0 0 0,0 0 0,0-1 0,0 1 0,0-1 0,0 1 0,-1-1 0,1 1 0,0-1 0,-1 0 0,1 1 0,-1-1 0,1 0 0,-1 0 0,0 0 0,-2 1 0,3-2 0,0-1 0,1 1 0,-1 0 0,0-1 0,0 1 0,0-1 0,1 1 0,-1-1 0,0 1 0,0-1 0,1 1 0,-1-1 0,0 0 0,1 1 0,-1-1 0,1 0 0,-1 1 0,1-1 0,-1 0 0,1 0 0,0 0 0,-1 1 0,1-1 0,0 0 0,0 0 0,-1 0 0,1 0 0,0 0 0,0 0 0,0 0 0,0 1 0,0-1 0,0 0 0,1-1 0,-1-43 0,1 34 0,-2-18 0,-1 46 0,-2 50 0,5-46 0,0-15 0,-1 0 0,1 0 0,-1 1 0,-1-1 0,1 0 0,-3 8 0,2-14 0,1-1 0,-1 1 0,0 0 0,1 0 0,-1-1 0,1 1 0,-1-1 0,0 1 0,1 0 0,-1-1 0,1 1 0,-1-1 0,1 1 0,-1-1 0,1 1 0,-1-1 0,1 0 0,0 1 0,-1-1 0,1 0 0,0 1 0,-1-1 0,1 0 0,0 1 0,0-1 0,0 0 0,-1 1 0,1-2 0,-11-25 0,7 13 0,-13-51 0,15 59 0,2 1 0,-1 0 0,1 0 0,-1 0 0,1-1 0,1 1 0,-1 0 0,1 0 0,0-1 0,2-4 0,-3 9 0,0 0 0,0 1 0,1-1 0,-1 0 0,0 1 0,1-1 0,-1 1 0,1-1 0,-1 1 0,1-1 0,-1 0 0,1 1 0,-1 0 0,1-1 0,0 1 0,-1-1 0,1 1 0,-1 0 0,1-1 0,0 1 0,-1 0 0,1 0 0,0-1 0,0 1 0,-1 0 0,1 0 0,0 0 0,0 0 0,-1 0 0,1 0 0,0 0 0,-1 0 0,1 0 0,0 0 0,0 1 0,-1-1 0,1 0 0,0 0 0,-1 1 0,1-1 0,0 1 0,-1-1 0,1 0 0,-1 1 0,1-1 0,-1 1 0,1-1 0,-1 1 0,1-1 0,-1 1 0,1 0 0,1 1 0,1 0 0,-1 1 0,0-1 0,-1 0 0,1 0 0,0 1 0,-1-1 0,1 1 0,-1 0 0,0-1 0,0 1 0,1 3 0,-1 2 0,-1 0 0,1 0 0,-2 0 0,1 0 0,-1 0 0,0 0 0,-1 0 0,0-1 0,0 1 0,-6 13 0,8-20 0,-1-1 0,1 1 0,-1 0 0,1-1 0,-1 1 0,1 0 0,-1-1 0,1 1 0,-1-1 0,0 1 0,1-1 0,-1 0 0,0 1 0,1-1 0,-1 0 0,0 1 0,0-1 0,1 0 0,-1 0 0,0 1 0,0-1 0,1 0 0,-1 0 0,0 0 0,0 0 0,0 0 0,1 0 0,-3-1 0,-20-14 0,20 12 0,0 1 0,1-1 0,0 0 0,0 0 0,0 0 0,0 0 0,0 0 0,0-1 0,1 1 0,0 0 0,-1-1 0,1 1 0,-1-6 0,8 88-1365,-6-71-5461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20:36:57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24575,'1'0'0,"2"1"0,0 2 0,-1 1 0,1 0 0,1-1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ea48d770b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ea48d770b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68580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Functional requirement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indent="68580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Registration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If this is the first time for the user to use the website, he/she will register.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2)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Log in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If the user already registers before, the user will log in to the app with his user’s name and password.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3)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The user will input the sequence that he/she wants to predict the interaction of this protein with COVID-19 proteins. The PPI will be processed and transferred to phase that contains prediction process. Is protein having interaction or not?  with four different models RNN, SVM, RF and LR.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profile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the user can show his history, and he could back to the history and check the results and accuracy.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95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ea48d770bb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ea48d770bb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592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ea48d770bb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ea48d770bb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ea48d770bb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ea48d770bb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e39b80e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e39b80e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d1357f3a5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d1357f3a5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ed1357f3a5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ed1357f3a5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6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d1357f3a5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d1357f3a5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50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d1357f3a5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d1357f3a5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45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ea48d770b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ea48d770b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99775" y="-371326"/>
            <a:ext cx="9343531" cy="970001"/>
          </a:xfrm>
          <a:custGeom>
            <a:avLst/>
            <a:gdLst/>
            <a:ahLst/>
            <a:cxnLst/>
            <a:rect l="l" t="t" r="r" b="b"/>
            <a:pathLst>
              <a:path w="26108" h="6148" extrusionOk="0">
                <a:moveTo>
                  <a:pt x="19994" y="1"/>
                </a:moveTo>
                <a:cubicBezTo>
                  <a:pt x="18212" y="1"/>
                  <a:pt x="16219" y="1364"/>
                  <a:pt x="11569" y="2563"/>
                </a:cubicBezTo>
                <a:cubicBezTo>
                  <a:pt x="9953" y="2979"/>
                  <a:pt x="8404" y="3138"/>
                  <a:pt x="6982" y="3138"/>
                </a:cubicBezTo>
                <a:cubicBezTo>
                  <a:pt x="3797" y="3138"/>
                  <a:pt x="1247" y="2343"/>
                  <a:pt x="0" y="1866"/>
                </a:cubicBezTo>
                <a:lnTo>
                  <a:pt x="0" y="6148"/>
                </a:lnTo>
                <a:lnTo>
                  <a:pt x="26108" y="6148"/>
                </a:lnTo>
                <a:lnTo>
                  <a:pt x="26108" y="2805"/>
                </a:lnTo>
                <a:cubicBezTo>
                  <a:pt x="25191" y="2570"/>
                  <a:pt x="23967" y="2071"/>
                  <a:pt x="22567" y="1023"/>
                </a:cubicBezTo>
                <a:cubicBezTo>
                  <a:pt x="21594" y="291"/>
                  <a:pt x="20816" y="1"/>
                  <a:pt x="199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607472" y="486888"/>
            <a:ext cx="952083" cy="925403"/>
            <a:chOff x="1083122" y="730213"/>
            <a:chExt cx="952083" cy="925403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83122" y="730213"/>
              <a:ext cx="952083" cy="925403"/>
              <a:chOff x="1083122" y="730213"/>
              <a:chExt cx="952083" cy="92540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1083122" y="730213"/>
                <a:ext cx="952083" cy="925403"/>
              </a:xfrm>
              <a:custGeom>
                <a:avLst/>
                <a:gdLst/>
                <a:ahLst/>
                <a:cxnLst/>
                <a:rect l="l" t="t" r="r" b="b"/>
                <a:pathLst>
                  <a:path w="8850" h="8602" extrusionOk="0">
                    <a:moveTo>
                      <a:pt x="5345" y="1"/>
                    </a:moveTo>
                    <a:cubicBezTo>
                      <a:pt x="5235" y="1"/>
                      <a:pt x="5140" y="89"/>
                      <a:pt x="5059" y="177"/>
                    </a:cubicBezTo>
                    <a:cubicBezTo>
                      <a:pt x="4553" y="741"/>
                      <a:pt x="4106" y="1350"/>
                      <a:pt x="3710" y="1995"/>
                    </a:cubicBezTo>
                    <a:cubicBezTo>
                      <a:pt x="3307" y="1672"/>
                      <a:pt x="2874" y="1379"/>
                      <a:pt x="2420" y="1130"/>
                    </a:cubicBezTo>
                    <a:cubicBezTo>
                      <a:pt x="2128" y="958"/>
                      <a:pt x="1803" y="787"/>
                      <a:pt x="1473" y="787"/>
                    </a:cubicBezTo>
                    <a:cubicBezTo>
                      <a:pt x="1422" y="787"/>
                      <a:pt x="1371" y="791"/>
                      <a:pt x="1320" y="800"/>
                    </a:cubicBezTo>
                    <a:cubicBezTo>
                      <a:pt x="1217" y="807"/>
                      <a:pt x="1137" y="866"/>
                      <a:pt x="1093" y="954"/>
                    </a:cubicBezTo>
                    <a:cubicBezTo>
                      <a:pt x="1078" y="1012"/>
                      <a:pt x="1085" y="1078"/>
                      <a:pt x="1115" y="1137"/>
                    </a:cubicBezTo>
                    <a:cubicBezTo>
                      <a:pt x="1342" y="1877"/>
                      <a:pt x="1577" y="2618"/>
                      <a:pt x="1804" y="3358"/>
                    </a:cubicBezTo>
                    <a:cubicBezTo>
                      <a:pt x="1261" y="3402"/>
                      <a:pt x="733" y="3520"/>
                      <a:pt x="213" y="3688"/>
                    </a:cubicBezTo>
                    <a:cubicBezTo>
                      <a:pt x="162" y="3703"/>
                      <a:pt x="110" y="3732"/>
                      <a:pt x="74" y="3769"/>
                    </a:cubicBezTo>
                    <a:cubicBezTo>
                      <a:pt x="0" y="3850"/>
                      <a:pt x="52" y="3974"/>
                      <a:pt x="110" y="4062"/>
                    </a:cubicBezTo>
                    <a:cubicBezTo>
                      <a:pt x="286" y="4290"/>
                      <a:pt x="557" y="4443"/>
                      <a:pt x="821" y="4590"/>
                    </a:cubicBezTo>
                    <a:cubicBezTo>
                      <a:pt x="1063" y="4722"/>
                      <a:pt x="1313" y="4847"/>
                      <a:pt x="1562" y="4971"/>
                    </a:cubicBezTo>
                    <a:cubicBezTo>
                      <a:pt x="1320" y="5375"/>
                      <a:pt x="1063" y="5770"/>
                      <a:pt x="792" y="6152"/>
                    </a:cubicBezTo>
                    <a:cubicBezTo>
                      <a:pt x="711" y="6262"/>
                      <a:pt x="623" y="6394"/>
                      <a:pt x="660" y="6526"/>
                    </a:cubicBezTo>
                    <a:cubicBezTo>
                      <a:pt x="701" y="6678"/>
                      <a:pt x="860" y="6725"/>
                      <a:pt x="1027" y="6725"/>
                    </a:cubicBezTo>
                    <a:cubicBezTo>
                      <a:pt x="1102" y="6725"/>
                      <a:pt x="1179" y="6715"/>
                      <a:pt x="1247" y="6702"/>
                    </a:cubicBezTo>
                    <a:lnTo>
                      <a:pt x="2625" y="6438"/>
                    </a:lnTo>
                    <a:cubicBezTo>
                      <a:pt x="2716" y="6417"/>
                      <a:pt x="2813" y="6398"/>
                      <a:pt x="2906" y="6398"/>
                    </a:cubicBezTo>
                    <a:cubicBezTo>
                      <a:pt x="2976" y="6398"/>
                      <a:pt x="3045" y="6409"/>
                      <a:pt x="3109" y="6438"/>
                    </a:cubicBezTo>
                    <a:cubicBezTo>
                      <a:pt x="3409" y="6577"/>
                      <a:pt x="3417" y="8556"/>
                      <a:pt x="3776" y="8600"/>
                    </a:cubicBezTo>
                    <a:cubicBezTo>
                      <a:pt x="3780" y="8601"/>
                      <a:pt x="3784" y="8601"/>
                      <a:pt x="3789" y="8601"/>
                    </a:cubicBezTo>
                    <a:cubicBezTo>
                      <a:pt x="4149" y="8601"/>
                      <a:pt x="4738" y="7094"/>
                      <a:pt x="4898" y="6790"/>
                    </a:cubicBezTo>
                    <a:cubicBezTo>
                      <a:pt x="4927" y="6724"/>
                      <a:pt x="4971" y="6672"/>
                      <a:pt x="5037" y="6636"/>
                    </a:cubicBezTo>
                    <a:cubicBezTo>
                      <a:pt x="5071" y="6623"/>
                      <a:pt x="5110" y="6615"/>
                      <a:pt x="5150" y="6615"/>
                    </a:cubicBezTo>
                    <a:cubicBezTo>
                      <a:pt x="5178" y="6615"/>
                      <a:pt x="5207" y="6619"/>
                      <a:pt x="5235" y="6628"/>
                    </a:cubicBezTo>
                    <a:cubicBezTo>
                      <a:pt x="6405" y="6838"/>
                      <a:pt x="6966" y="6902"/>
                      <a:pt x="7232" y="6902"/>
                    </a:cubicBezTo>
                    <a:cubicBezTo>
                      <a:pt x="7579" y="6902"/>
                      <a:pt x="7425" y="6793"/>
                      <a:pt x="7471" y="6760"/>
                    </a:cubicBezTo>
                    <a:cubicBezTo>
                      <a:pt x="7471" y="6760"/>
                      <a:pt x="7053" y="5609"/>
                      <a:pt x="6782" y="5059"/>
                    </a:cubicBezTo>
                    <a:cubicBezTo>
                      <a:pt x="6738" y="4986"/>
                      <a:pt x="6723" y="4905"/>
                      <a:pt x="6738" y="4825"/>
                    </a:cubicBezTo>
                    <a:cubicBezTo>
                      <a:pt x="6760" y="4737"/>
                      <a:pt x="6855" y="4693"/>
                      <a:pt x="6936" y="4649"/>
                    </a:cubicBezTo>
                    <a:cubicBezTo>
                      <a:pt x="7882" y="4194"/>
                      <a:pt x="8849" y="3564"/>
                      <a:pt x="8651" y="3241"/>
                    </a:cubicBezTo>
                    <a:cubicBezTo>
                      <a:pt x="8566" y="3111"/>
                      <a:pt x="8199" y="3058"/>
                      <a:pt x="7816" y="3058"/>
                    </a:cubicBezTo>
                    <a:cubicBezTo>
                      <a:pt x="7572" y="3058"/>
                      <a:pt x="7322" y="3079"/>
                      <a:pt x="7134" y="3116"/>
                    </a:cubicBezTo>
                    <a:cubicBezTo>
                      <a:pt x="6985" y="3145"/>
                      <a:pt x="6827" y="3174"/>
                      <a:pt x="6672" y="3174"/>
                    </a:cubicBezTo>
                    <a:cubicBezTo>
                      <a:pt x="6553" y="3174"/>
                      <a:pt x="6436" y="3157"/>
                      <a:pt x="6327" y="3109"/>
                    </a:cubicBezTo>
                    <a:cubicBezTo>
                      <a:pt x="6049" y="2985"/>
                      <a:pt x="5880" y="2691"/>
                      <a:pt x="5821" y="2398"/>
                    </a:cubicBezTo>
                    <a:cubicBezTo>
                      <a:pt x="5763" y="2097"/>
                      <a:pt x="5792" y="1797"/>
                      <a:pt x="5785" y="1489"/>
                    </a:cubicBezTo>
                    <a:cubicBezTo>
                      <a:pt x="5785" y="1115"/>
                      <a:pt x="5741" y="741"/>
                      <a:pt x="5653" y="375"/>
                    </a:cubicBezTo>
                    <a:cubicBezTo>
                      <a:pt x="5616" y="206"/>
                      <a:pt x="5521" y="1"/>
                      <a:pt x="53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206085" y="854037"/>
                <a:ext cx="646125" cy="64612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006" extrusionOk="0">
                    <a:moveTo>
                      <a:pt x="3007" y="1"/>
                    </a:moveTo>
                    <a:cubicBezTo>
                      <a:pt x="1343" y="1"/>
                      <a:pt x="1" y="1350"/>
                      <a:pt x="1" y="3007"/>
                    </a:cubicBezTo>
                    <a:cubicBezTo>
                      <a:pt x="1" y="4663"/>
                      <a:pt x="1343" y="6005"/>
                      <a:pt x="3007" y="6005"/>
                    </a:cubicBezTo>
                    <a:cubicBezTo>
                      <a:pt x="4664" y="6005"/>
                      <a:pt x="6005" y="4663"/>
                      <a:pt x="6005" y="3007"/>
                    </a:cubicBezTo>
                    <a:cubicBezTo>
                      <a:pt x="6005" y="1350"/>
                      <a:pt x="4664" y="1"/>
                      <a:pt x="3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4;p2"/>
            <p:cNvSpPr/>
            <p:nvPr/>
          </p:nvSpPr>
          <p:spPr>
            <a:xfrm>
              <a:off x="1284188" y="1029929"/>
              <a:ext cx="279385" cy="291111"/>
            </a:xfrm>
            <a:custGeom>
              <a:avLst/>
              <a:gdLst/>
              <a:ahLst/>
              <a:cxnLst/>
              <a:rect l="l" t="t" r="r" b="b"/>
              <a:pathLst>
                <a:path w="2597" h="2706" extrusionOk="0">
                  <a:moveTo>
                    <a:pt x="1298" y="1"/>
                  </a:moveTo>
                  <a:cubicBezTo>
                    <a:pt x="580" y="1"/>
                    <a:pt x="1" y="602"/>
                    <a:pt x="1" y="1350"/>
                  </a:cubicBezTo>
                  <a:cubicBezTo>
                    <a:pt x="1" y="2097"/>
                    <a:pt x="580" y="2706"/>
                    <a:pt x="1298" y="2706"/>
                  </a:cubicBezTo>
                  <a:cubicBezTo>
                    <a:pt x="2017" y="2706"/>
                    <a:pt x="2596" y="2097"/>
                    <a:pt x="2596" y="1350"/>
                  </a:cubicBezTo>
                  <a:cubicBezTo>
                    <a:pt x="2596" y="602"/>
                    <a:pt x="2017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1497195" y="951504"/>
              <a:ext cx="194934" cy="74553"/>
              <a:chOff x="1497195" y="951504"/>
              <a:chExt cx="194934" cy="7455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497195" y="951504"/>
                <a:ext cx="57663" cy="49379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59" extrusionOk="0">
                    <a:moveTo>
                      <a:pt x="230" y="1"/>
                    </a:moveTo>
                    <a:cubicBezTo>
                      <a:pt x="114" y="1"/>
                      <a:pt x="0" y="93"/>
                      <a:pt x="0" y="231"/>
                    </a:cubicBezTo>
                    <a:cubicBezTo>
                      <a:pt x="0" y="356"/>
                      <a:pt x="103" y="458"/>
                      <a:pt x="228" y="458"/>
                    </a:cubicBezTo>
                    <a:cubicBezTo>
                      <a:pt x="433" y="458"/>
                      <a:pt x="535" y="216"/>
                      <a:pt x="389" y="70"/>
                    </a:cubicBezTo>
                    <a:cubicBezTo>
                      <a:pt x="344" y="22"/>
                      <a:pt x="287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34359" y="976032"/>
                <a:ext cx="5777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65" extrusionOk="0">
                    <a:moveTo>
                      <a:pt x="233" y="0"/>
                    </a:moveTo>
                    <a:cubicBezTo>
                      <a:pt x="114" y="0"/>
                      <a:pt x="1" y="92"/>
                      <a:pt x="1" y="230"/>
                    </a:cubicBezTo>
                    <a:cubicBezTo>
                      <a:pt x="1" y="362"/>
                      <a:pt x="104" y="465"/>
                      <a:pt x="228" y="465"/>
                    </a:cubicBezTo>
                    <a:cubicBezTo>
                      <a:pt x="433" y="465"/>
                      <a:pt x="536" y="216"/>
                      <a:pt x="397" y="69"/>
                    </a:cubicBezTo>
                    <a:cubicBezTo>
                      <a:pt x="349" y="21"/>
                      <a:pt x="291" y="0"/>
                      <a:pt x="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1550017" y="1079631"/>
              <a:ext cx="243775" cy="194934"/>
              <a:chOff x="1550017" y="1079631"/>
              <a:chExt cx="243775" cy="194934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550017" y="1136432"/>
                <a:ext cx="64010" cy="51316"/>
              </a:xfrm>
              <a:custGeom>
                <a:avLst/>
                <a:gdLst/>
                <a:ahLst/>
                <a:cxnLst/>
                <a:rect l="l" t="t" r="r" b="b"/>
                <a:pathLst>
                  <a:path w="595" h="477" fill="none" extrusionOk="0">
                    <a:moveTo>
                      <a:pt x="0" y="462"/>
                    </a:moveTo>
                    <a:cubicBezTo>
                      <a:pt x="22" y="396"/>
                      <a:pt x="37" y="323"/>
                      <a:pt x="59" y="250"/>
                    </a:cubicBezTo>
                    <a:cubicBezTo>
                      <a:pt x="81" y="176"/>
                      <a:pt x="125" y="118"/>
                      <a:pt x="176" y="66"/>
                    </a:cubicBezTo>
                    <a:cubicBezTo>
                      <a:pt x="235" y="22"/>
                      <a:pt x="316" y="0"/>
                      <a:pt x="382" y="22"/>
                    </a:cubicBezTo>
                    <a:cubicBezTo>
                      <a:pt x="462" y="66"/>
                      <a:pt x="521" y="140"/>
                      <a:pt x="536" y="228"/>
                    </a:cubicBezTo>
                    <a:cubicBezTo>
                      <a:pt x="558" y="308"/>
                      <a:pt x="594" y="477"/>
                      <a:pt x="594" y="477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558730" y="1081997"/>
                <a:ext cx="71003" cy="47443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41" fill="none" extrusionOk="0">
                    <a:moveTo>
                      <a:pt x="0" y="0"/>
                    </a:moveTo>
                    <a:cubicBezTo>
                      <a:pt x="257" y="81"/>
                      <a:pt x="484" y="235"/>
                      <a:pt x="660" y="44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626506" y="1238955"/>
                <a:ext cx="63257" cy="3560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31" fill="none" extrusionOk="0">
                    <a:moveTo>
                      <a:pt x="1" y="0"/>
                    </a:moveTo>
                    <a:cubicBezTo>
                      <a:pt x="8" y="66"/>
                      <a:pt x="23" y="132"/>
                      <a:pt x="59" y="191"/>
                    </a:cubicBezTo>
                    <a:cubicBezTo>
                      <a:pt x="125" y="286"/>
                      <a:pt x="243" y="330"/>
                      <a:pt x="360" y="308"/>
                    </a:cubicBezTo>
                    <a:cubicBezTo>
                      <a:pt x="470" y="279"/>
                      <a:pt x="558" y="191"/>
                      <a:pt x="587" y="81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714828" y="1079631"/>
                <a:ext cx="78964" cy="560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21" fill="none" extrusionOk="0">
                    <a:moveTo>
                      <a:pt x="1" y="521"/>
                    </a:moveTo>
                    <a:cubicBezTo>
                      <a:pt x="221" y="323"/>
                      <a:pt x="470" y="147"/>
                      <a:pt x="734" y="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714828" y="1149019"/>
                <a:ext cx="56910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00" fill="none" extrusionOk="0">
                    <a:moveTo>
                      <a:pt x="1" y="462"/>
                    </a:moveTo>
                    <a:cubicBezTo>
                      <a:pt x="15" y="353"/>
                      <a:pt x="52" y="250"/>
                      <a:pt x="111" y="162"/>
                    </a:cubicBezTo>
                    <a:cubicBezTo>
                      <a:pt x="140" y="111"/>
                      <a:pt x="177" y="74"/>
                      <a:pt x="221" y="45"/>
                    </a:cubicBezTo>
                    <a:cubicBezTo>
                      <a:pt x="265" y="8"/>
                      <a:pt x="323" y="1"/>
                      <a:pt x="375" y="23"/>
                    </a:cubicBezTo>
                    <a:cubicBezTo>
                      <a:pt x="441" y="67"/>
                      <a:pt x="485" y="133"/>
                      <a:pt x="492" y="213"/>
                    </a:cubicBezTo>
                    <a:cubicBezTo>
                      <a:pt x="514" y="309"/>
                      <a:pt x="521" y="404"/>
                      <a:pt x="529" y="499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1451474" y="1199474"/>
              <a:ext cx="372333" cy="98758"/>
              <a:chOff x="1451474" y="1199474"/>
              <a:chExt cx="372333" cy="98758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738496" y="1225508"/>
                <a:ext cx="85311" cy="72724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76" extrusionOk="0">
                    <a:moveTo>
                      <a:pt x="397" y="1"/>
                    </a:moveTo>
                    <a:cubicBezTo>
                      <a:pt x="177" y="1"/>
                      <a:pt x="1" y="155"/>
                      <a:pt x="1" y="338"/>
                    </a:cubicBezTo>
                    <a:cubicBezTo>
                      <a:pt x="1" y="521"/>
                      <a:pt x="177" y="675"/>
                      <a:pt x="397" y="675"/>
                    </a:cubicBezTo>
                    <a:cubicBezTo>
                      <a:pt x="617" y="675"/>
                      <a:pt x="792" y="521"/>
                      <a:pt x="792" y="338"/>
                    </a:cubicBezTo>
                    <a:cubicBezTo>
                      <a:pt x="792" y="147"/>
                      <a:pt x="617" y="1"/>
                      <a:pt x="3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451474" y="1199474"/>
                <a:ext cx="104137" cy="8843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822" extrusionOk="0">
                    <a:moveTo>
                      <a:pt x="484" y="1"/>
                    </a:moveTo>
                    <a:cubicBezTo>
                      <a:pt x="213" y="1"/>
                      <a:pt x="0" y="184"/>
                      <a:pt x="0" y="411"/>
                    </a:cubicBezTo>
                    <a:cubicBezTo>
                      <a:pt x="0" y="639"/>
                      <a:pt x="213" y="822"/>
                      <a:pt x="484" y="822"/>
                    </a:cubicBezTo>
                    <a:cubicBezTo>
                      <a:pt x="748" y="822"/>
                      <a:pt x="968" y="639"/>
                      <a:pt x="968" y="411"/>
                    </a:cubicBezTo>
                    <a:cubicBezTo>
                      <a:pt x="968" y="184"/>
                      <a:pt x="748" y="1"/>
                      <a:pt x="4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oogle Shape;27;p2"/>
          <p:cNvGrpSpPr/>
          <p:nvPr/>
        </p:nvGrpSpPr>
        <p:grpSpPr>
          <a:xfrm>
            <a:off x="124847" y="4246421"/>
            <a:ext cx="1180499" cy="783165"/>
            <a:chOff x="252934" y="4049671"/>
            <a:chExt cx="1180499" cy="783165"/>
          </a:xfrm>
        </p:grpSpPr>
        <p:sp>
          <p:nvSpPr>
            <p:cNvPr id="28" name="Google Shape;28;p2"/>
            <p:cNvSpPr/>
            <p:nvPr/>
          </p:nvSpPr>
          <p:spPr>
            <a:xfrm>
              <a:off x="1318631" y="4159894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0437" y="471057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86996" y="4159063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52934" y="4049671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flipH="1">
            <a:off x="438757" y="80348"/>
            <a:ext cx="866936" cy="406557"/>
            <a:chOff x="3753820" y="1069488"/>
            <a:chExt cx="542140" cy="254241"/>
          </a:xfrm>
        </p:grpSpPr>
        <p:sp>
          <p:nvSpPr>
            <p:cNvPr id="33" name="Google Shape;33;p2"/>
            <p:cNvSpPr/>
            <p:nvPr/>
          </p:nvSpPr>
          <p:spPr>
            <a:xfrm>
              <a:off x="4174037" y="1163416"/>
              <a:ext cx="121923" cy="104593"/>
            </a:xfrm>
            <a:custGeom>
              <a:avLst/>
              <a:gdLst/>
              <a:ahLst/>
              <a:cxnLst/>
              <a:rect l="l" t="t" r="r" b="b"/>
              <a:pathLst>
                <a:path w="1189" h="1020" extrusionOk="0">
                  <a:moveTo>
                    <a:pt x="675" y="1"/>
                  </a:moveTo>
                  <a:cubicBezTo>
                    <a:pt x="228" y="1"/>
                    <a:pt x="1" y="551"/>
                    <a:pt x="316" y="873"/>
                  </a:cubicBezTo>
                  <a:cubicBezTo>
                    <a:pt x="420" y="975"/>
                    <a:pt x="547" y="1020"/>
                    <a:pt x="672" y="1020"/>
                  </a:cubicBezTo>
                  <a:cubicBezTo>
                    <a:pt x="935" y="1020"/>
                    <a:pt x="1189" y="818"/>
                    <a:pt x="1189" y="514"/>
                  </a:cubicBezTo>
                  <a:cubicBezTo>
                    <a:pt x="1189" y="228"/>
                    <a:pt x="961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753820" y="1069488"/>
              <a:ext cx="51989" cy="51989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7" y="0"/>
                  </a:moveTo>
                  <a:cubicBezTo>
                    <a:pt x="111" y="0"/>
                    <a:pt x="1" y="110"/>
                    <a:pt x="1" y="257"/>
                  </a:cubicBezTo>
                  <a:cubicBezTo>
                    <a:pt x="1" y="396"/>
                    <a:pt x="111" y="506"/>
                    <a:pt x="257" y="506"/>
                  </a:cubicBezTo>
                  <a:cubicBezTo>
                    <a:pt x="397" y="506"/>
                    <a:pt x="507" y="396"/>
                    <a:pt x="507" y="257"/>
                  </a:cubicBezTo>
                  <a:cubicBezTo>
                    <a:pt x="507" y="110"/>
                    <a:pt x="397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20822" y="1227544"/>
              <a:ext cx="112181" cy="96185"/>
            </a:xfrm>
            <a:custGeom>
              <a:avLst/>
              <a:gdLst/>
              <a:ahLst/>
              <a:cxnLst/>
              <a:rect l="l" t="t" r="r" b="b"/>
              <a:pathLst>
                <a:path w="1094" h="938" extrusionOk="0">
                  <a:moveTo>
                    <a:pt x="624" y="0"/>
                  </a:moveTo>
                  <a:cubicBezTo>
                    <a:pt x="206" y="0"/>
                    <a:pt x="1" y="506"/>
                    <a:pt x="294" y="799"/>
                  </a:cubicBezTo>
                  <a:cubicBezTo>
                    <a:pt x="389" y="895"/>
                    <a:pt x="507" y="937"/>
                    <a:pt x="622" y="937"/>
                  </a:cubicBezTo>
                  <a:cubicBezTo>
                    <a:pt x="862" y="937"/>
                    <a:pt x="1093" y="752"/>
                    <a:pt x="1093" y="470"/>
                  </a:cubicBezTo>
                  <a:cubicBezTo>
                    <a:pt x="1093" y="213"/>
                    <a:pt x="881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2"/>
          <p:cNvSpPr/>
          <p:nvPr/>
        </p:nvSpPr>
        <p:spPr>
          <a:xfrm>
            <a:off x="4320300" y="4336925"/>
            <a:ext cx="4980022" cy="810670"/>
          </a:xfrm>
          <a:custGeom>
            <a:avLst/>
            <a:gdLst/>
            <a:ahLst/>
            <a:cxnLst/>
            <a:rect l="l" t="t" r="r" b="b"/>
            <a:pathLst>
              <a:path w="37479" h="6101" extrusionOk="0">
                <a:moveTo>
                  <a:pt x="37479" y="1"/>
                </a:moveTo>
                <a:cubicBezTo>
                  <a:pt x="35072" y="1365"/>
                  <a:pt x="31547" y="1826"/>
                  <a:pt x="27627" y="1826"/>
                </a:cubicBezTo>
                <a:cubicBezTo>
                  <a:pt x="24217" y="1826"/>
                  <a:pt x="20507" y="1477"/>
                  <a:pt x="16973" y="1071"/>
                </a:cubicBezTo>
                <a:cubicBezTo>
                  <a:pt x="16411" y="1006"/>
                  <a:pt x="15843" y="976"/>
                  <a:pt x="15273" y="976"/>
                </a:cubicBezTo>
                <a:cubicBezTo>
                  <a:pt x="8882" y="976"/>
                  <a:pt x="2161" y="4768"/>
                  <a:pt x="1" y="6101"/>
                </a:cubicBezTo>
                <a:lnTo>
                  <a:pt x="37479" y="6101"/>
                </a:lnTo>
                <a:lnTo>
                  <a:pt x="374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ctrTitle"/>
          </p:nvPr>
        </p:nvSpPr>
        <p:spPr>
          <a:xfrm>
            <a:off x="712250" y="1664400"/>
            <a:ext cx="5237400" cy="18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ubTitle" idx="1"/>
          </p:nvPr>
        </p:nvSpPr>
        <p:spPr>
          <a:xfrm>
            <a:off x="712250" y="3489900"/>
            <a:ext cx="4427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4"/>
          <p:cNvSpPr/>
          <p:nvPr/>
        </p:nvSpPr>
        <p:spPr>
          <a:xfrm rot="10800000">
            <a:off x="-263811" y="-121926"/>
            <a:ext cx="5902661" cy="683327"/>
          </a:xfrm>
          <a:custGeom>
            <a:avLst/>
            <a:gdLst/>
            <a:ahLst/>
            <a:cxnLst/>
            <a:rect l="l" t="t" r="r" b="b"/>
            <a:pathLst>
              <a:path w="37479" h="6101" extrusionOk="0">
                <a:moveTo>
                  <a:pt x="37479" y="1"/>
                </a:moveTo>
                <a:cubicBezTo>
                  <a:pt x="35072" y="1365"/>
                  <a:pt x="31547" y="1826"/>
                  <a:pt x="27627" y="1826"/>
                </a:cubicBezTo>
                <a:cubicBezTo>
                  <a:pt x="24217" y="1826"/>
                  <a:pt x="20507" y="1477"/>
                  <a:pt x="16973" y="1071"/>
                </a:cubicBezTo>
                <a:cubicBezTo>
                  <a:pt x="16411" y="1006"/>
                  <a:pt x="15843" y="976"/>
                  <a:pt x="15273" y="976"/>
                </a:cubicBezTo>
                <a:cubicBezTo>
                  <a:pt x="8882" y="976"/>
                  <a:pt x="2161" y="4768"/>
                  <a:pt x="1" y="6101"/>
                </a:cubicBezTo>
                <a:lnTo>
                  <a:pt x="37479" y="6101"/>
                </a:lnTo>
                <a:lnTo>
                  <a:pt x="374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24"/>
          <p:cNvGrpSpPr/>
          <p:nvPr/>
        </p:nvGrpSpPr>
        <p:grpSpPr>
          <a:xfrm rot="-1597747" flipH="1">
            <a:off x="265986" y="-59321"/>
            <a:ext cx="574385" cy="558124"/>
            <a:chOff x="8232529" y="4398236"/>
            <a:chExt cx="574402" cy="558141"/>
          </a:xfrm>
        </p:grpSpPr>
        <p:grpSp>
          <p:nvGrpSpPr>
            <p:cNvPr id="772" name="Google Shape;772;p24"/>
            <p:cNvGrpSpPr/>
            <p:nvPr/>
          </p:nvGrpSpPr>
          <p:grpSpPr>
            <a:xfrm rot="1724099">
              <a:off x="8358098" y="4397943"/>
              <a:ext cx="141899" cy="558727"/>
              <a:chOff x="2894536" y="2269944"/>
              <a:chExt cx="127536" cy="502175"/>
            </a:xfrm>
          </p:grpSpPr>
          <p:sp>
            <p:nvSpPr>
              <p:cNvPr id="773" name="Google Shape;773;p24"/>
              <p:cNvSpPr/>
              <p:nvPr/>
            </p:nvSpPr>
            <p:spPr>
              <a:xfrm>
                <a:off x="2922797" y="2269944"/>
                <a:ext cx="99275" cy="7632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32" extrusionOk="0">
                    <a:moveTo>
                      <a:pt x="411" y="1"/>
                    </a:moveTo>
                    <a:cubicBezTo>
                      <a:pt x="1" y="1"/>
                      <a:pt x="1" y="631"/>
                      <a:pt x="411" y="631"/>
                    </a:cubicBezTo>
                    <a:cubicBezTo>
                      <a:pt x="822" y="631"/>
                      <a:pt x="822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4"/>
              <p:cNvSpPr/>
              <p:nvPr/>
            </p:nvSpPr>
            <p:spPr>
              <a:xfrm>
                <a:off x="2894536" y="2664148"/>
                <a:ext cx="126690" cy="107971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894" extrusionOk="0">
                    <a:moveTo>
                      <a:pt x="452" y="1"/>
                    </a:moveTo>
                    <a:cubicBezTo>
                      <a:pt x="222" y="1"/>
                      <a:pt x="0" y="178"/>
                      <a:pt x="0" y="446"/>
                    </a:cubicBezTo>
                    <a:cubicBezTo>
                      <a:pt x="0" y="696"/>
                      <a:pt x="198" y="893"/>
                      <a:pt x="447" y="893"/>
                    </a:cubicBezTo>
                    <a:cubicBezTo>
                      <a:pt x="843" y="893"/>
                      <a:pt x="1049" y="410"/>
                      <a:pt x="763" y="131"/>
                    </a:cubicBezTo>
                    <a:cubicBezTo>
                      <a:pt x="673" y="41"/>
                      <a:pt x="561" y="1"/>
                      <a:pt x="4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5" name="Google Shape;775;p24"/>
            <p:cNvSpPr/>
            <p:nvPr/>
          </p:nvSpPr>
          <p:spPr>
            <a:xfrm rot="1724080">
              <a:off x="8645777" y="4796032"/>
              <a:ext cx="140956" cy="120129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24"/>
          <p:cNvSpPr/>
          <p:nvPr/>
        </p:nvSpPr>
        <p:spPr>
          <a:xfrm flipH="1">
            <a:off x="8336634" y="105778"/>
            <a:ext cx="581399" cy="598306"/>
          </a:xfrm>
          <a:custGeom>
            <a:avLst/>
            <a:gdLst/>
            <a:ahLst/>
            <a:cxnLst/>
            <a:rect l="l" t="t" r="r" b="b"/>
            <a:pathLst>
              <a:path w="5822" h="5991" extrusionOk="0">
                <a:moveTo>
                  <a:pt x="3512" y="1"/>
                </a:moveTo>
                <a:cubicBezTo>
                  <a:pt x="3285" y="309"/>
                  <a:pt x="3058" y="617"/>
                  <a:pt x="2830" y="969"/>
                </a:cubicBezTo>
                <a:lnTo>
                  <a:pt x="2772" y="969"/>
                </a:lnTo>
                <a:cubicBezTo>
                  <a:pt x="2581" y="969"/>
                  <a:pt x="2391" y="991"/>
                  <a:pt x="2207" y="1042"/>
                </a:cubicBezTo>
                <a:cubicBezTo>
                  <a:pt x="2024" y="727"/>
                  <a:pt x="1833" y="419"/>
                  <a:pt x="1613" y="125"/>
                </a:cubicBezTo>
                <a:lnTo>
                  <a:pt x="1613" y="125"/>
                </a:lnTo>
                <a:cubicBezTo>
                  <a:pt x="1672" y="507"/>
                  <a:pt x="1621" y="895"/>
                  <a:pt x="1635" y="1284"/>
                </a:cubicBezTo>
                <a:cubicBezTo>
                  <a:pt x="1474" y="1379"/>
                  <a:pt x="1327" y="1489"/>
                  <a:pt x="1203" y="1621"/>
                </a:cubicBezTo>
                <a:cubicBezTo>
                  <a:pt x="822" y="1430"/>
                  <a:pt x="426" y="1269"/>
                  <a:pt x="22" y="1144"/>
                </a:cubicBezTo>
                <a:lnTo>
                  <a:pt x="22" y="1144"/>
                </a:lnTo>
                <a:cubicBezTo>
                  <a:pt x="250" y="1562"/>
                  <a:pt x="477" y="1980"/>
                  <a:pt x="704" y="2398"/>
                </a:cubicBezTo>
                <a:cubicBezTo>
                  <a:pt x="653" y="2545"/>
                  <a:pt x="616" y="2691"/>
                  <a:pt x="594" y="2845"/>
                </a:cubicBezTo>
                <a:cubicBezTo>
                  <a:pt x="396" y="2875"/>
                  <a:pt x="198" y="2889"/>
                  <a:pt x="0" y="2897"/>
                </a:cubicBezTo>
                <a:cubicBezTo>
                  <a:pt x="169" y="2977"/>
                  <a:pt x="338" y="3065"/>
                  <a:pt x="499" y="3175"/>
                </a:cubicBezTo>
                <a:cubicBezTo>
                  <a:pt x="521" y="3190"/>
                  <a:pt x="550" y="3205"/>
                  <a:pt x="565" y="3219"/>
                </a:cubicBezTo>
                <a:cubicBezTo>
                  <a:pt x="572" y="3432"/>
                  <a:pt x="609" y="3637"/>
                  <a:pt x="668" y="3835"/>
                </a:cubicBezTo>
                <a:cubicBezTo>
                  <a:pt x="492" y="4106"/>
                  <a:pt x="323" y="4341"/>
                  <a:pt x="154" y="4576"/>
                </a:cubicBezTo>
                <a:cubicBezTo>
                  <a:pt x="174" y="4576"/>
                  <a:pt x="194" y="4576"/>
                  <a:pt x="214" y="4576"/>
                </a:cubicBezTo>
                <a:cubicBezTo>
                  <a:pt x="473" y="4576"/>
                  <a:pt x="731" y="4533"/>
                  <a:pt x="976" y="4451"/>
                </a:cubicBezTo>
                <a:cubicBezTo>
                  <a:pt x="1078" y="4598"/>
                  <a:pt x="1196" y="4730"/>
                  <a:pt x="1335" y="4847"/>
                </a:cubicBezTo>
                <a:cubicBezTo>
                  <a:pt x="1320" y="5155"/>
                  <a:pt x="1335" y="5470"/>
                  <a:pt x="1364" y="5778"/>
                </a:cubicBezTo>
                <a:cubicBezTo>
                  <a:pt x="1613" y="5631"/>
                  <a:pt x="1855" y="5455"/>
                  <a:pt x="2075" y="5265"/>
                </a:cubicBezTo>
                <a:cubicBezTo>
                  <a:pt x="2229" y="5316"/>
                  <a:pt x="2391" y="5345"/>
                  <a:pt x="2552" y="5367"/>
                </a:cubicBezTo>
                <a:lnTo>
                  <a:pt x="2830" y="5991"/>
                </a:lnTo>
                <a:cubicBezTo>
                  <a:pt x="2955" y="5785"/>
                  <a:pt x="3065" y="5565"/>
                  <a:pt x="3153" y="5338"/>
                </a:cubicBezTo>
                <a:cubicBezTo>
                  <a:pt x="3358" y="5301"/>
                  <a:pt x="3556" y="5235"/>
                  <a:pt x="3747" y="5147"/>
                </a:cubicBezTo>
                <a:cubicBezTo>
                  <a:pt x="4099" y="5287"/>
                  <a:pt x="4443" y="5463"/>
                  <a:pt x="4773" y="5661"/>
                </a:cubicBezTo>
                <a:cubicBezTo>
                  <a:pt x="4656" y="5287"/>
                  <a:pt x="4561" y="4913"/>
                  <a:pt x="4502" y="4532"/>
                </a:cubicBezTo>
                <a:cubicBezTo>
                  <a:pt x="4583" y="4429"/>
                  <a:pt x="4649" y="4319"/>
                  <a:pt x="4707" y="4209"/>
                </a:cubicBezTo>
                <a:cubicBezTo>
                  <a:pt x="4872" y="4193"/>
                  <a:pt x="5037" y="4184"/>
                  <a:pt x="5202" y="4184"/>
                </a:cubicBezTo>
                <a:cubicBezTo>
                  <a:pt x="5257" y="4184"/>
                  <a:pt x="5312" y="4185"/>
                  <a:pt x="5367" y="4187"/>
                </a:cubicBezTo>
                <a:cubicBezTo>
                  <a:pt x="5228" y="4011"/>
                  <a:pt x="5074" y="3842"/>
                  <a:pt x="4905" y="3688"/>
                </a:cubicBezTo>
                <a:cubicBezTo>
                  <a:pt x="4949" y="3527"/>
                  <a:pt x="4971" y="3359"/>
                  <a:pt x="4971" y="3197"/>
                </a:cubicBezTo>
                <a:cubicBezTo>
                  <a:pt x="5272" y="2948"/>
                  <a:pt x="5558" y="2684"/>
                  <a:pt x="5822" y="2405"/>
                </a:cubicBezTo>
                <a:cubicBezTo>
                  <a:pt x="5735" y="2404"/>
                  <a:pt x="5648" y="2403"/>
                  <a:pt x="5561" y="2403"/>
                </a:cubicBezTo>
                <a:cubicBezTo>
                  <a:pt x="5322" y="2403"/>
                  <a:pt x="5081" y="2409"/>
                  <a:pt x="4839" y="2420"/>
                </a:cubicBezTo>
                <a:cubicBezTo>
                  <a:pt x="4773" y="2237"/>
                  <a:pt x="4685" y="2068"/>
                  <a:pt x="4575" y="1907"/>
                </a:cubicBezTo>
                <a:cubicBezTo>
                  <a:pt x="4627" y="1606"/>
                  <a:pt x="4671" y="1313"/>
                  <a:pt x="4700" y="1013"/>
                </a:cubicBezTo>
                <a:lnTo>
                  <a:pt x="4700" y="1013"/>
                </a:lnTo>
                <a:cubicBezTo>
                  <a:pt x="4531" y="1174"/>
                  <a:pt x="4355" y="1320"/>
                  <a:pt x="4172" y="1474"/>
                </a:cubicBezTo>
                <a:cubicBezTo>
                  <a:pt x="4018" y="1342"/>
                  <a:pt x="3850" y="1240"/>
                  <a:pt x="3666" y="1159"/>
                </a:cubicBezTo>
                <a:cubicBezTo>
                  <a:pt x="3615" y="763"/>
                  <a:pt x="3564" y="382"/>
                  <a:pt x="35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24"/>
          <p:cNvGrpSpPr/>
          <p:nvPr/>
        </p:nvGrpSpPr>
        <p:grpSpPr>
          <a:xfrm rot="-5124317" flipH="1">
            <a:off x="7690934" y="-194895"/>
            <a:ext cx="347752" cy="829260"/>
            <a:chOff x="8676468" y="4239564"/>
            <a:chExt cx="347782" cy="829332"/>
          </a:xfrm>
        </p:grpSpPr>
        <p:grpSp>
          <p:nvGrpSpPr>
            <p:cNvPr id="778" name="Google Shape;778;p24"/>
            <p:cNvGrpSpPr/>
            <p:nvPr/>
          </p:nvGrpSpPr>
          <p:grpSpPr>
            <a:xfrm>
              <a:off x="8676468" y="4239564"/>
              <a:ext cx="284426" cy="829332"/>
              <a:chOff x="8676468" y="4239564"/>
              <a:chExt cx="284426" cy="829332"/>
            </a:xfrm>
          </p:grpSpPr>
          <p:sp>
            <p:nvSpPr>
              <p:cNvPr id="779" name="Google Shape;779;p24"/>
              <p:cNvSpPr/>
              <p:nvPr/>
            </p:nvSpPr>
            <p:spPr>
              <a:xfrm rot="363973">
                <a:off x="8806293" y="4247053"/>
                <a:ext cx="148385" cy="1255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10" extrusionOk="0">
                    <a:moveTo>
                      <a:pt x="346" y="0"/>
                    </a:moveTo>
                    <a:cubicBezTo>
                      <a:pt x="118" y="0"/>
                      <a:pt x="1" y="272"/>
                      <a:pt x="162" y="433"/>
                    </a:cubicBezTo>
                    <a:cubicBezTo>
                      <a:pt x="215" y="486"/>
                      <a:pt x="280" y="510"/>
                      <a:pt x="343" y="510"/>
                    </a:cubicBezTo>
                    <a:cubicBezTo>
                      <a:pt x="473" y="510"/>
                      <a:pt x="597" y="410"/>
                      <a:pt x="602" y="257"/>
                    </a:cubicBezTo>
                    <a:cubicBezTo>
                      <a:pt x="602" y="118"/>
                      <a:pt x="485" y="0"/>
                      <a:pt x="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4"/>
              <p:cNvSpPr/>
              <p:nvPr/>
            </p:nvSpPr>
            <p:spPr>
              <a:xfrm rot="363976">
                <a:off x="8685105" y="4884411"/>
                <a:ext cx="203234" cy="17423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37" extrusionOk="0">
                    <a:moveTo>
                      <a:pt x="631" y="0"/>
                    </a:moveTo>
                    <a:cubicBezTo>
                      <a:pt x="213" y="0"/>
                      <a:pt x="0" y="506"/>
                      <a:pt x="294" y="799"/>
                    </a:cubicBezTo>
                    <a:cubicBezTo>
                      <a:pt x="391" y="894"/>
                      <a:pt x="509" y="937"/>
                      <a:pt x="625" y="937"/>
                    </a:cubicBezTo>
                    <a:cubicBezTo>
                      <a:pt x="865" y="937"/>
                      <a:pt x="1093" y="752"/>
                      <a:pt x="1093" y="469"/>
                    </a:cubicBezTo>
                    <a:cubicBezTo>
                      <a:pt x="1093" y="213"/>
                      <a:pt x="888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1" name="Google Shape;781;p24"/>
            <p:cNvSpPr/>
            <p:nvPr/>
          </p:nvSpPr>
          <p:spPr>
            <a:xfrm rot="363931">
              <a:off x="8900043" y="4633709"/>
              <a:ext cx="119213" cy="100818"/>
            </a:xfrm>
            <a:custGeom>
              <a:avLst/>
              <a:gdLst/>
              <a:ahLst/>
              <a:cxnLst/>
              <a:rect l="l" t="t" r="r" b="b"/>
              <a:pathLst>
                <a:path w="603" h="510" extrusionOk="0">
                  <a:moveTo>
                    <a:pt x="346" y="0"/>
                  </a:moveTo>
                  <a:cubicBezTo>
                    <a:pt x="118" y="0"/>
                    <a:pt x="1" y="272"/>
                    <a:pt x="162" y="433"/>
                  </a:cubicBezTo>
                  <a:cubicBezTo>
                    <a:pt x="215" y="486"/>
                    <a:pt x="280" y="510"/>
                    <a:pt x="343" y="510"/>
                  </a:cubicBezTo>
                  <a:cubicBezTo>
                    <a:pt x="473" y="510"/>
                    <a:pt x="597" y="410"/>
                    <a:pt x="602" y="257"/>
                  </a:cubicBezTo>
                  <a:cubicBezTo>
                    <a:pt x="602" y="118"/>
                    <a:pt x="485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5"/>
          <p:cNvSpPr/>
          <p:nvPr/>
        </p:nvSpPr>
        <p:spPr>
          <a:xfrm>
            <a:off x="-152294" y="4566675"/>
            <a:ext cx="9675169" cy="667196"/>
          </a:xfrm>
          <a:custGeom>
            <a:avLst/>
            <a:gdLst/>
            <a:ahLst/>
            <a:cxnLst/>
            <a:rect l="l" t="t" r="r" b="b"/>
            <a:pathLst>
              <a:path w="37845" h="5928" extrusionOk="0">
                <a:moveTo>
                  <a:pt x="37666" y="0"/>
                </a:moveTo>
                <a:cubicBezTo>
                  <a:pt x="34015" y="0"/>
                  <a:pt x="30125" y="4342"/>
                  <a:pt x="26107" y="5099"/>
                </a:cubicBezTo>
                <a:cubicBezTo>
                  <a:pt x="25118" y="5287"/>
                  <a:pt x="24149" y="5380"/>
                  <a:pt x="23167" y="5380"/>
                </a:cubicBezTo>
                <a:cubicBezTo>
                  <a:pt x="19756" y="5380"/>
                  <a:pt x="16207" y="4258"/>
                  <a:pt x="11225" y="2122"/>
                </a:cubicBezTo>
                <a:cubicBezTo>
                  <a:pt x="8770" y="1073"/>
                  <a:pt x="6485" y="749"/>
                  <a:pt x="4600" y="749"/>
                </a:cubicBezTo>
                <a:cubicBezTo>
                  <a:pt x="2404" y="749"/>
                  <a:pt x="750" y="1189"/>
                  <a:pt x="0" y="1433"/>
                </a:cubicBezTo>
                <a:lnTo>
                  <a:pt x="0" y="5927"/>
                </a:lnTo>
                <a:lnTo>
                  <a:pt x="37845" y="5927"/>
                </a:lnTo>
                <a:lnTo>
                  <a:pt x="37845" y="4"/>
                </a:lnTo>
                <a:cubicBezTo>
                  <a:pt x="37785" y="1"/>
                  <a:pt x="37726" y="0"/>
                  <a:pt x="376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5"/>
          <p:cNvSpPr/>
          <p:nvPr/>
        </p:nvSpPr>
        <p:spPr>
          <a:xfrm flipH="1">
            <a:off x="112410" y="4356200"/>
            <a:ext cx="490343" cy="504607"/>
          </a:xfrm>
          <a:custGeom>
            <a:avLst/>
            <a:gdLst/>
            <a:ahLst/>
            <a:cxnLst/>
            <a:rect l="l" t="t" r="r" b="b"/>
            <a:pathLst>
              <a:path w="5822" h="5991" extrusionOk="0">
                <a:moveTo>
                  <a:pt x="3512" y="1"/>
                </a:moveTo>
                <a:cubicBezTo>
                  <a:pt x="3285" y="309"/>
                  <a:pt x="3058" y="617"/>
                  <a:pt x="2830" y="969"/>
                </a:cubicBezTo>
                <a:lnTo>
                  <a:pt x="2772" y="969"/>
                </a:lnTo>
                <a:cubicBezTo>
                  <a:pt x="2581" y="969"/>
                  <a:pt x="2391" y="991"/>
                  <a:pt x="2207" y="1042"/>
                </a:cubicBezTo>
                <a:cubicBezTo>
                  <a:pt x="2024" y="727"/>
                  <a:pt x="1833" y="419"/>
                  <a:pt x="1613" y="125"/>
                </a:cubicBezTo>
                <a:lnTo>
                  <a:pt x="1613" y="125"/>
                </a:lnTo>
                <a:cubicBezTo>
                  <a:pt x="1672" y="507"/>
                  <a:pt x="1621" y="895"/>
                  <a:pt x="1635" y="1284"/>
                </a:cubicBezTo>
                <a:cubicBezTo>
                  <a:pt x="1474" y="1379"/>
                  <a:pt x="1327" y="1489"/>
                  <a:pt x="1203" y="1621"/>
                </a:cubicBezTo>
                <a:cubicBezTo>
                  <a:pt x="822" y="1430"/>
                  <a:pt x="426" y="1269"/>
                  <a:pt x="22" y="1144"/>
                </a:cubicBezTo>
                <a:lnTo>
                  <a:pt x="22" y="1144"/>
                </a:lnTo>
                <a:cubicBezTo>
                  <a:pt x="250" y="1562"/>
                  <a:pt x="477" y="1980"/>
                  <a:pt x="704" y="2398"/>
                </a:cubicBezTo>
                <a:cubicBezTo>
                  <a:pt x="653" y="2545"/>
                  <a:pt x="616" y="2691"/>
                  <a:pt x="594" y="2845"/>
                </a:cubicBezTo>
                <a:cubicBezTo>
                  <a:pt x="396" y="2875"/>
                  <a:pt x="198" y="2889"/>
                  <a:pt x="0" y="2897"/>
                </a:cubicBezTo>
                <a:cubicBezTo>
                  <a:pt x="169" y="2977"/>
                  <a:pt x="338" y="3065"/>
                  <a:pt x="499" y="3175"/>
                </a:cubicBezTo>
                <a:cubicBezTo>
                  <a:pt x="521" y="3190"/>
                  <a:pt x="550" y="3205"/>
                  <a:pt x="565" y="3219"/>
                </a:cubicBezTo>
                <a:cubicBezTo>
                  <a:pt x="572" y="3432"/>
                  <a:pt x="609" y="3637"/>
                  <a:pt x="668" y="3835"/>
                </a:cubicBezTo>
                <a:cubicBezTo>
                  <a:pt x="492" y="4106"/>
                  <a:pt x="323" y="4341"/>
                  <a:pt x="154" y="4576"/>
                </a:cubicBezTo>
                <a:cubicBezTo>
                  <a:pt x="174" y="4576"/>
                  <a:pt x="194" y="4576"/>
                  <a:pt x="214" y="4576"/>
                </a:cubicBezTo>
                <a:cubicBezTo>
                  <a:pt x="473" y="4576"/>
                  <a:pt x="731" y="4533"/>
                  <a:pt x="976" y="4451"/>
                </a:cubicBezTo>
                <a:cubicBezTo>
                  <a:pt x="1078" y="4598"/>
                  <a:pt x="1196" y="4730"/>
                  <a:pt x="1335" y="4847"/>
                </a:cubicBezTo>
                <a:cubicBezTo>
                  <a:pt x="1320" y="5155"/>
                  <a:pt x="1335" y="5470"/>
                  <a:pt x="1364" y="5778"/>
                </a:cubicBezTo>
                <a:cubicBezTo>
                  <a:pt x="1613" y="5631"/>
                  <a:pt x="1855" y="5455"/>
                  <a:pt x="2075" y="5265"/>
                </a:cubicBezTo>
                <a:cubicBezTo>
                  <a:pt x="2229" y="5316"/>
                  <a:pt x="2391" y="5345"/>
                  <a:pt x="2552" y="5367"/>
                </a:cubicBezTo>
                <a:lnTo>
                  <a:pt x="2830" y="5991"/>
                </a:lnTo>
                <a:cubicBezTo>
                  <a:pt x="2955" y="5785"/>
                  <a:pt x="3065" y="5565"/>
                  <a:pt x="3153" y="5338"/>
                </a:cubicBezTo>
                <a:cubicBezTo>
                  <a:pt x="3358" y="5301"/>
                  <a:pt x="3556" y="5235"/>
                  <a:pt x="3747" y="5147"/>
                </a:cubicBezTo>
                <a:cubicBezTo>
                  <a:pt x="4099" y="5287"/>
                  <a:pt x="4443" y="5463"/>
                  <a:pt x="4773" y="5661"/>
                </a:cubicBezTo>
                <a:cubicBezTo>
                  <a:pt x="4656" y="5287"/>
                  <a:pt x="4561" y="4913"/>
                  <a:pt x="4502" y="4532"/>
                </a:cubicBezTo>
                <a:cubicBezTo>
                  <a:pt x="4583" y="4429"/>
                  <a:pt x="4649" y="4319"/>
                  <a:pt x="4707" y="4209"/>
                </a:cubicBezTo>
                <a:cubicBezTo>
                  <a:pt x="4872" y="4193"/>
                  <a:pt x="5037" y="4184"/>
                  <a:pt x="5202" y="4184"/>
                </a:cubicBezTo>
                <a:cubicBezTo>
                  <a:pt x="5257" y="4184"/>
                  <a:pt x="5312" y="4185"/>
                  <a:pt x="5367" y="4187"/>
                </a:cubicBezTo>
                <a:cubicBezTo>
                  <a:pt x="5228" y="4011"/>
                  <a:pt x="5074" y="3842"/>
                  <a:pt x="4905" y="3688"/>
                </a:cubicBezTo>
                <a:cubicBezTo>
                  <a:pt x="4949" y="3527"/>
                  <a:pt x="4971" y="3359"/>
                  <a:pt x="4971" y="3197"/>
                </a:cubicBezTo>
                <a:cubicBezTo>
                  <a:pt x="5272" y="2948"/>
                  <a:pt x="5558" y="2684"/>
                  <a:pt x="5822" y="2405"/>
                </a:cubicBezTo>
                <a:cubicBezTo>
                  <a:pt x="5735" y="2404"/>
                  <a:pt x="5648" y="2403"/>
                  <a:pt x="5561" y="2403"/>
                </a:cubicBezTo>
                <a:cubicBezTo>
                  <a:pt x="5322" y="2403"/>
                  <a:pt x="5081" y="2409"/>
                  <a:pt x="4839" y="2420"/>
                </a:cubicBezTo>
                <a:cubicBezTo>
                  <a:pt x="4773" y="2237"/>
                  <a:pt x="4685" y="2068"/>
                  <a:pt x="4575" y="1907"/>
                </a:cubicBezTo>
                <a:cubicBezTo>
                  <a:pt x="4627" y="1606"/>
                  <a:pt x="4671" y="1313"/>
                  <a:pt x="4700" y="1013"/>
                </a:cubicBezTo>
                <a:lnTo>
                  <a:pt x="4700" y="1013"/>
                </a:lnTo>
                <a:cubicBezTo>
                  <a:pt x="4531" y="1174"/>
                  <a:pt x="4355" y="1320"/>
                  <a:pt x="4172" y="1474"/>
                </a:cubicBezTo>
                <a:cubicBezTo>
                  <a:pt x="4018" y="1342"/>
                  <a:pt x="3850" y="1240"/>
                  <a:pt x="3666" y="1159"/>
                </a:cubicBezTo>
                <a:cubicBezTo>
                  <a:pt x="3615" y="763"/>
                  <a:pt x="3564" y="382"/>
                  <a:pt x="35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25"/>
          <p:cNvGrpSpPr/>
          <p:nvPr/>
        </p:nvGrpSpPr>
        <p:grpSpPr>
          <a:xfrm rot="563670">
            <a:off x="8412990" y="10322"/>
            <a:ext cx="632451" cy="596474"/>
            <a:chOff x="6450343" y="704875"/>
            <a:chExt cx="650509" cy="613567"/>
          </a:xfrm>
        </p:grpSpPr>
        <p:grpSp>
          <p:nvGrpSpPr>
            <p:cNvPr id="786" name="Google Shape;786;p25"/>
            <p:cNvGrpSpPr/>
            <p:nvPr/>
          </p:nvGrpSpPr>
          <p:grpSpPr>
            <a:xfrm>
              <a:off x="6450343" y="704875"/>
              <a:ext cx="650509" cy="613567"/>
              <a:chOff x="6450343" y="704875"/>
              <a:chExt cx="650509" cy="613567"/>
            </a:xfrm>
          </p:grpSpPr>
          <p:sp>
            <p:nvSpPr>
              <p:cNvPr id="787" name="Google Shape;787;p25"/>
              <p:cNvSpPr/>
              <p:nvPr/>
            </p:nvSpPr>
            <p:spPr>
              <a:xfrm>
                <a:off x="6499687" y="793722"/>
                <a:ext cx="502339" cy="441805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3277" extrusionOk="0">
                    <a:moveTo>
                      <a:pt x="1862" y="1"/>
                    </a:moveTo>
                    <a:cubicBezTo>
                      <a:pt x="1223" y="1"/>
                      <a:pt x="617" y="376"/>
                      <a:pt x="353" y="1003"/>
                    </a:cubicBezTo>
                    <a:cubicBezTo>
                      <a:pt x="1" y="1831"/>
                      <a:pt x="389" y="2792"/>
                      <a:pt x="1218" y="3144"/>
                    </a:cubicBezTo>
                    <a:cubicBezTo>
                      <a:pt x="1428" y="3234"/>
                      <a:pt x="1646" y="3277"/>
                      <a:pt x="1860" y="3277"/>
                    </a:cubicBezTo>
                    <a:cubicBezTo>
                      <a:pt x="2498" y="3277"/>
                      <a:pt x="3103" y="2899"/>
                      <a:pt x="3366" y="2279"/>
                    </a:cubicBezTo>
                    <a:cubicBezTo>
                      <a:pt x="3725" y="1443"/>
                      <a:pt x="3329" y="482"/>
                      <a:pt x="2501" y="130"/>
                    </a:cubicBezTo>
                    <a:cubicBezTo>
                      <a:pt x="2292" y="42"/>
                      <a:pt x="2075" y="1"/>
                      <a:pt x="18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6627228" y="704875"/>
                <a:ext cx="122686" cy="186591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384" extrusionOk="0">
                    <a:moveTo>
                      <a:pt x="75" y="0"/>
                    </a:moveTo>
                    <a:cubicBezTo>
                      <a:pt x="70" y="0"/>
                      <a:pt x="64" y="2"/>
                      <a:pt x="59" y="5"/>
                    </a:cubicBezTo>
                    <a:cubicBezTo>
                      <a:pt x="45" y="12"/>
                      <a:pt x="37" y="34"/>
                      <a:pt x="37" y="49"/>
                    </a:cubicBezTo>
                    <a:cubicBezTo>
                      <a:pt x="1" y="496"/>
                      <a:pt x="15" y="943"/>
                      <a:pt x="81" y="1383"/>
                    </a:cubicBezTo>
                    <a:cubicBezTo>
                      <a:pt x="375" y="1361"/>
                      <a:pt x="660" y="1266"/>
                      <a:pt x="910" y="1112"/>
                    </a:cubicBezTo>
                    <a:cubicBezTo>
                      <a:pt x="668" y="738"/>
                      <a:pt x="411" y="379"/>
                      <a:pt x="125" y="34"/>
                    </a:cubicBezTo>
                    <a:cubicBezTo>
                      <a:pt x="114" y="17"/>
                      <a:pt x="94" y="0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6777553" y="1135492"/>
                <a:ext cx="136438" cy="179041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328" extrusionOk="0">
                    <a:moveTo>
                      <a:pt x="653" y="0"/>
                    </a:moveTo>
                    <a:cubicBezTo>
                      <a:pt x="418" y="88"/>
                      <a:pt x="191" y="220"/>
                      <a:pt x="0" y="396"/>
                    </a:cubicBezTo>
                    <a:cubicBezTo>
                      <a:pt x="359" y="682"/>
                      <a:pt x="616" y="1093"/>
                      <a:pt x="1012" y="1327"/>
                    </a:cubicBezTo>
                    <a:cubicBezTo>
                      <a:pt x="946" y="873"/>
                      <a:pt x="821" y="433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5"/>
              <p:cNvSpPr/>
              <p:nvPr/>
            </p:nvSpPr>
            <p:spPr>
              <a:xfrm>
                <a:off x="6450343" y="929891"/>
                <a:ext cx="155313" cy="8318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17" extrusionOk="0">
                    <a:moveTo>
                      <a:pt x="1151" y="0"/>
                    </a:moveTo>
                    <a:lnTo>
                      <a:pt x="367" y="81"/>
                    </a:lnTo>
                    <a:cubicBezTo>
                      <a:pt x="242" y="81"/>
                      <a:pt x="118" y="110"/>
                      <a:pt x="0" y="154"/>
                    </a:cubicBezTo>
                    <a:lnTo>
                      <a:pt x="975" y="616"/>
                    </a:lnTo>
                    <a:cubicBezTo>
                      <a:pt x="1078" y="491"/>
                      <a:pt x="1122" y="242"/>
                      <a:pt x="1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6591635" y="1136436"/>
                <a:ext cx="138595" cy="182007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350" extrusionOk="0">
                    <a:moveTo>
                      <a:pt x="301" y="0"/>
                    </a:moveTo>
                    <a:cubicBezTo>
                      <a:pt x="147" y="433"/>
                      <a:pt x="45" y="888"/>
                      <a:pt x="1" y="1349"/>
                    </a:cubicBezTo>
                    <a:cubicBezTo>
                      <a:pt x="221" y="1327"/>
                      <a:pt x="433" y="1225"/>
                      <a:pt x="595" y="1064"/>
                    </a:cubicBezTo>
                    <a:cubicBezTo>
                      <a:pt x="749" y="902"/>
                      <a:pt x="888" y="726"/>
                      <a:pt x="1005" y="536"/>
                    </a:cubicBezTo>
                    <a:cubicBezTo>
                      <a:pt x="1020" y="521"/>
                      <a:pt x="1027" y="499"/>
                      <a:pt x="1027" y="477"/>
                    </a:cubicBezTo>
                    <a:cubicBezTo>
                      <a:pt x="1027" y="448"/>
                      <a:pt x="998" y="433"/>
                      <a:pt x="976" y="418"/>
                    </a:cubicBezTo>
                    <a:cubicBezTo>
                      <a:pt x="756" y="294"/>
                      <a:pt x="529" y="169"/>
                      <a:pt x="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6796293" y="730222"/>
                <a:ext cx="76173" cy="121473"/>
              </a:xfrm>
              <a:custGeom>
                <a:avLst/>
                <a:gdLst/>
                <a:ahLst/>
                <a:cxnLst/>
                <a:rect l="l" t="t" r="r" b="b"/>
                <a:pathLst>
                  <a:path w="565" h="901" extrusionOk="0">
                    <a:moveTo>
                      <a:pt x="411" y="0"/>
                    </a:moveTo>
                    <a:cubicBezTo>
                      <a:pt x="242" y="220"/>
                      <a:pt x="103" y="469"/>
                      <a:pt x="0" y="733"/>
                    </a:cubicBezTo>
                    <a:cubicBezTo>
                      <a:pt x="169" y="814"/>
                      <a:pt x="352" y="873"/>
                      <a:pt x="535" y="895"/>
                    </a:cubicBezTo>
                    <a:cubicBezTo>
                      <a:pt x="539" y="898"/>
                      <a:pt x="543" y="900"/>
                      <a:pt x="546" y="900"/>
                    </a:cubicBezTo>
                    <a:cubicBezTo>
                      <a:pt x="550" y="900"/>
                      <a:pt x="554" y="898"/>
                      <a:pt x="557" y="895"/>
                    </a:cubicBezTo>
                    <a:cubicBezTo>
                      <a:pt x="565" y="895"/>
                      <a:pt x="565" y="880"/>
                      <a:pt x="565" y="873"/>
                    </a:cubicBezTo>
                    <a:cubicBezTo>
                      <a:pt x="543" y="645"/>
                      <a:pt x="521" y="425"/>
                      <a:pt x="506" y="198"/>
                    </a:cubicBezTo>
                    <a:cubicBezTo>
                      <a:pt x="499" y="125"/>
                      <a:pt x="484" y="3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912913" y="949575"/>
                <a:ext cx="187939" cy="12376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91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2" y="265"/>
                      <a:pt x="96" y="565"/>
                      <a:pt x="147" y="866"/>
                    </a:cubicBezTo>
                    <a:cubicBezTo>
                      <a:pt x="147" y="888"/>
                      <a:pt x="154" y="917"/>
                      <a:pt x="176" y="917"/>
                    </a:cubicBezTo>
                    <a:cubicBezTo>
                      <a:pt x="191" y="917"/>
                      <a:pt x="198" y="910"/>
                      <a:pt x="213" y="903"/>
                    </a:cubicBezTo>
                    <a:cubicBezTo>
                      <a:pt x="580" y="683"/>
                      <a:pt x="975" y="507"/>
                      <a:pt x="1393" y="382"/>
                    </a:cubicBezTo>
                    <a:cubicBezTo>
                      <a:pt x="946" y="199"/>
                      <a:pt x="477" y="74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25"/>
            <p:cNvGrpSpPr/>
            <p:nvPr/>
          </p:nvGrpSpPr>
          <p:grpSpPr>
            <a:xfrm>
              <a:off x="6607140" y="922206"/>
              <a:ext cx="195220" cy="133742"/>
              <a:chOff x="6607140" y="922206"/>
              <a:chExt cx="195220" cy="133742"/>
            </a:xfrm>
          </p:grpSpPr>
          <p:sp>
            <p:nvSpPr>
              <p:cNvPr id="795" name="Google Shape;795;p25"/>
              <p:cNvSpPr/>
              <p:nvPr/>
            </p:nvSpPr>
            <p:spPr>
              <a:xfrm>
                <a:off x="6607140" y="944317"/>
                <a:ext cx="66736" cy="5541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11" extrusionOk="0">
                    <a:moveTo>
                      <a:pt x="250" y="0"/>
                    </a:moveTo>
                    <a:cubicBezTo>
                      <a:pt x="113" y="0"/>
                      <a:pt x="0" y="141"/>
                      <a:pt x="62" y="282"/>
                    </a:cubicBezTo>
                    <a:cubicBezTo>
                      <a:pt x="90" y="362"/>
                      <a:pt x="168" y="411"/>
                      <a:pt x="253" y="411"/>
                    </a:cubicBezTo>
                    <a:cubicBezTo>
                      <a:pt x="277" y="411"/>
                      <a:pt x="302" y="407"/>
                      <a:pt x="326" y="399"/>
                    </a:cubicBezTo>
                    <a:cubicBezTo>
                      <a:pt x="494" y="333"/>
                      <a:pt x="494" y="91"/>
                      <a:pt x="333" y="18"/>
                    </a:cubicBezTo>
                    <a:cubicBezTo>
                      <a:pt x="305" y="6"/>
                      <a:pt x="277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6752746" y="922206"/>
                <a:ext cx="49614" cy="4112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182" y="1"/>
                    </a:moveTo>
                    <a:cubicBezTo>
                      <a:pt x="82" y="1"/>
                      <a:pt x="1" y="101"/>
                      <a:pt x="37" y="211"/>
                    </a:cubicBezTo>
                    <a:cubicBezTo>
                      <a:pt x="65" y="266"/>
                      <a:pt x="122" y="305"/>
                      <a:pt x="179" y="305"/>
                    </a:cubicBezTo>
                    <a:cubicBezTo>
                      <a:pt x="198" y="305"/>
                      <a:pt x="217" y="301"/>
                      <a:pt x="235" y="292"/>
                    </a:cubicBezTo>
                    <a:cubicBezTo>
                      <a:pt x="367" y="240"/>
                      <a:pt x="367" y="65"/>
                      <a:pt x="243" y="13"/>
                    </a:cubicBezTo>
                    <a:cubicBezTo>
                      <a:pt x="222" y="5"/>
                      <a:pt x="202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6686819" y="1014828"/>
                <a:ext cx="50288" cy="4112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05" extrusionOk="0">
                    <a:moveTo>
                      <a:pt x="183" y="0"/>
                    </a:moveTo>
                    <a:cubicBezTo>
                      <a:pt x="83" y="0"/>
                      <a:pt x="0" y="104"/>
                      <a:pt x="43" y="213"/>
                    </a:cubicBezTo>
                    <a:cubicBezTo>
                      <a:pt x="65" y="269"/>
                      <a:pt x="122" y="304"/>
                      <a:pt x="183" y="304"/>
                    </a:cubicBezTo>
                    <a:cubicBezTo>
                      <a:pt x="202" y="304"/>
                      <a:pt x="222" y="301"/>
                      <a:pt x="240" y="294"/>
                    </a:cubicBezTo>
                    <a:cubicBezTo>
                      <a:pt x="365" y="243"/>
                      <a:pt x="372" y="67"/>
                      <a:pt x="248" y="15"/>
                    </a:cubicBezTo>
                    <a:cubicBezTo>
                      <a:pt x="226" y="5"/>
                      <a:pt x="204" y="0"/>
                      <a:pt x="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8" name="Google Shape;798;p25"/>
          <p:cNvGrpSpPr/>
          <p:nvPr/>
        </p:nvGrpSpPr>
        <p:grpSpPr>
          <a:xfrm rot="-8857740">
            <a:off x="8294429" y="4487344"/>
            <a:ext cx="654425" cy="566927"/>
            <a:chOff x="369449" y="4343846"/>
            <a:chExt cx="654424" cy="566926"/>
          </a:xfrm>
        </p:grpSpPr>
        <p:sp>
          <p:nvSpPr>
            <p:cNvPr id="799" name="Google Shape;799;p25"/>
            <p:cNvSpPr/>
            <p:nvPr/>
          </p:nvSpPr>
          <p:spPr>
            <a:xfrm rot="1724080">
              <a:off x="496802" y="4370332"/>
              <a:ext cx="140956" cy="120129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 rot="1723952">
              <a:off x="831820" y="4375411"/>
              <a:ext cx="167981" cy="143153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 rot="1723958">
              <a:off x="391450" y="4751094"/>
              <a:ext cx="153524" cy="130835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25"/>
          <p:cNvSpPr/>
          <p:nvPr/>
        </p:nvSpPr>
        <p:spPr>
          <a:xfrm flipH="1">
            <a:off x="-210462" y="-147887"/>
            <a:ext cx="4668709" cy="627510"/>
          </a:xfrm>
          <a:custGeom>
            <a:avLst/>
            <a:gdLst/>
            <a:ahLst/>
            <a:cxnLst/>
            <a:rect l="l" t="t" r="r" b="b"/>
            <a:pathLst>
              <a:path w="11350" h="7778" extrusionOk="0">
                <a:moveTo>
                  <a:pt x="0" y="1"/>
                </a:moveTo>
                <a:cubicBezTo>
                  <a:pt x="382" y="1467"/>
                  <a:pt x="1731" y="5807"/>
                  <a:pt x="4715" y="7112"/>
                </a:cubicBezTo>
                <a:cubicBezTo>
                  <a:pt x="5867" y="7608"/>
                  <a:pt x="7043" y="7777"/>
                  <a:pt x="8111" y="7777"/>
                </a:cubicBezTo>
                <a:cubicBezTo>
                  <a:pt x="9441" y="7777"/>
                  <a:pt x="10605" y="7515"/>
                  <a:pt x="11349" y="7295"/>
                </a:cubicBezTo>
                <a:lnTo>
                  <a:pt x="113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" name="Google Shape;803;p25"/>
          <p:cNvGrpSpPr/>
          <p:nvPr/>
        </p:nvGrpSpPr>
        <p:grpSpPr>
          <a:xfrm rot="10800000" flipH="1">
            <a:off x="307022" y="-37291"/>
            <a:ext cx="1163674" cy="383398"/>
            <a:chOff x="107034" y="4181988"/>
            <a:chExt cx="1163674" cy="383398"/>
          </a:xfrm>
        </p:grpSpPr>
        <p:sp>
          <p:nvSpPr>
            <p:cNvPr id="804" name="Google Shape;804;p25"/>
            <p:cNvSpPr/>
            <p:nvPr/>
          </p:nvSpPr>
          <p:spPr>
            <a:xfrm>
              <a:off x="1155906" y="4204919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301512" y="444312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586996" y="4181988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107034" y="4197409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/>
        </p:nvSpPr>
        <p:spPr>
          <a:xfrm>
            <a:off x="25" y="3966600"/>
            <a:ext cx="9290664" cy="1176901"/>
          </a:xfrm>
          <a:custGeom>
            <a:avLst/>
            <a:gdLst/>
            <a:ahLst/>
            <a:cxnLst/>
            <a:rect l="l" t="t" r="r" b="b"/>
            <a:pathLst>
              <a:path w="37845" h="5928" extrusionOk="0">
                <a:moveTo>
                  <a:pt x="37666" y="0"/>
                </a:moveTo>
                <a:cubicBezTo>
                  <a:pt x="34015" y="0"/>
                  <a:pt x="30125" y="4342"/>
                  <a:pt x="26107" y="5099"/>
                </a:cubicBezTo>
                <a:cubicBezTo>
                  <a:pt x="25118" y="5287"/>
                  <a:pt x="24149" y="5380"/>
                  <a:pt x="23167" y="5380"/>
                </a:cubicBezTo>
                <a:cubicBezTo>
                  <a:pt x="19756" y="5380"/>
                  <a:pt x="16207" y="4258"/>
                  <a:pt x="11225" y="2122"/>
                </a:cubicBezTo>
                <a:cubicBezTo>
                  <a:pt x="8770" y="1073"/>
                  <a:pt x="6485" y="749"/>
                  <a:pt x="4600" y="749"/>
                </a:cubicBezTo>
                <a:cubicBezTo>
                  <a:pt x="2404" y="749"/>
                  <a:pt x="750" y="1189"/>
                  <a:pt x="0" y="1433"/>
                </a:cubicBezTo>
                <a:lnTo>
                  <a:pt x="0" y="5927"/>
                </a:lnTo>
                <a:lnTo>
                  <a:pt x="37845" y="5927"/>
                </a:lnTo>
                <a:lnTo>
                  <a:pt x="37845" y="4"/>
                </a:lnTo>
                <a:cubicBezTo>
                  <a:pt x="37785" y="1"/>
                  <a:pt x="37726" y="0"/>
                  <a:pt x="376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3271742" y="3500060"/>
            <a:ext cx="583312" cy="588281"/>
            <a:chOff x="2671346" y="3429005"/>
            <a:chExt cx="524278" cy="528745"/>
          </a:xfrm>
        </p:grpSpPr>
        <p:grpSp>
          <p:nvGrpSpPr>
            <p:cNvPr id="42" name="Google Shape;42;p3"/>
            <p:cNvGrpSpPr/>
            <p:nvPr/>
          </p:nvGrpSpPr>
          <p:grpSpPr>
            <a:xfrm>
              <a:off x="2671346" y="3429005"/>
              <a:ext cx="524278" cy="528745"/>
              <a:chOff x="2671346" y="3429005"/>
              <a:chExt cx="524278" cy="528745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2736926" y="3496880"/>
                <a:ext cx="375482" cy="36545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3026" extrusionOk="0">
                    <a:moveTo>
                      <a:pt x="1554" y="1"/>
                    </a:moveTo>
                    <a:cubicBezTo>
                      <a:pt x="754" y="1"/>
                      <a:pt x="87" y="624"/>
                      <a:pt x="44" y="1433"/>
                    </a:cubicBezTo>
                    <a:cubicBezTo>
                      <a:pt x="0" y="2268"/>
                      <a:pt x="638" y="2979"/>
                      <a:pt x="1474" y="3023"/>
                    </a:cubicBezTo>
                    <a:cubicBezTo>
                      <a:pt x="1501" y="3025"/>
                      <a:pt x="1528" y="3026"/>
                      <a:pt x="1555" y="3026"/>
                    </a:cubicBezTo>
                    <a:cubicBezTo>
                      <a:pt x="2348" y="3026"/>
                      <a:pt x="3022" y="2402"/>
                      <a:pt x="3065" y="1594"/>
                    </a:cubicBezTo>
                    <a:cubicBezTo>
                      <a:pt x="3109" y="758"/>
                      <a:pt x="2464" y="47"/>
                      <a:pt x="1635" y="3"/>
                    </a:cubicBezTo>
                    <a:cubicBezTo>
                      <a:pt x="1608" y="1"/>
                      <a:pt x="1581" y="1"/>
                      <a:pt x="1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751902" y="3463063"/>
                <a:ext cx="130314" cy="146618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214" extrusionOk="0">
                    <a:moveTo>
                      <a:pt x="31" y="0"/>
                    </a:moveTo>
                    <a:cubicBezTo>
                      <a:pt x="22" y="0"/>
                      <a:pt x="14" y="4"/>
                      <a:pt x="8" y="12"/>
                    </a:cubicBezTo>
                    <a:cubicBezTo>
                      <a:pt x="1" y="26"/>
                      <a:pt x="1" y="41"/>
                      <a:pt x="8" y="56"/>
                    </a:cubicBezTo>
                    <a:cubicBezTo>
                      <a:pt x="103" y="459"/>
                      <a:pt x="243" y="847"/>
                      <a:pt x="426" y="1214"/>
                    </a:cubicBezTo>
                    <a:cubicBezTo>
                      <a:pt x="675" y="1111"/>
                      <a:pt x="903" y="950"/>
                      <a:pt x="1079" y="745"/>
                    </a:cubicBezTo>
                    <a:cubicBezTo>
                      <a:pt x="756" y="481"/>
                      <a:pt x="426" y="239"/>
                      <a:pt x="81" y="19"/>
                    </a:cubicBezTo>
                    <a:cubicBezTo>
                      <a:pt x="68" y="10"/>
                      <a:pt x="48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2989223" y="3744224"/>
                <a:ext cx="139130" cy="12850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064" extrusionOk="0">
                    <a:moveTo>
                      <a:pt x="463" y="0"/>
                    </a:moveTo>
                    <a:cubicBezTo>
                      <a:pt x="272" y="147"/>
                      <a:pt x="118" y="323"/>
                      <a:pt x="1" y="528"/>
                    </a:cubicBezTo>
                    <a:cubicBezTo>
                      <a:pt x="397" y="682"/>
                      <a:pt x="734" y="968"/>
                      <a:pt x="1152" y="1063"/>
                    </a:cubicBezTo>
                    <a:cubicBezTo>
                      <a:pt x="961" y="690"/>
                      <a:pt x="726" y="33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671346" y="3648571"/>
                <a:ext cx="125845" cy="7186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595" extrusionOk="0">
                    <a:moveTo>
                      <a:pt x="961" y="1"/>
                    </a:moveTo>
                    <a:lnTo>
                      <a:pt x="301" y="286"/>
                    </a:lnTo>
                    <a:cubicBezTo>
                      <a:pt x="191" y="330"/>
                      <a:pt x="89" y="382"/>
                      <a:pt x="1" y="462"/>
                    </a:cubicBezTo>
                    <a:lnTo>
                      <a:pt x="983" y="594"/>
                    </a:lnTo>
                    <a:cubicBezTo>
                      <a:pt x="1042" y="455"/>
                      <a:pt x="1005" y="221"/>
                      <a:pt x="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859995" y="3804369"/>
                <a:ext cx="96376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270" extrusionOk="0">
                    <a:moveTo>
                      <a:pt x="8" y="1"/>
                    </a:moveTo>
                    <a:lnTo>
                      <a:pt x="8" y="1"/>
                    </a:lnTo>
                    <a:cubicBezTo>
                      <a:pt x="0" y="426"/>
                      <a:pt x="37" y="851"/>
                      <a:pt x="125" y="1269"/>
                    </a:cubicBezTo>
                    <a:cubicBezTo>
                      <a:pt x="316" y="1181"/>
                      <a:pt x="469" y="1035"/>
                      <a:pt x="565" y="851"/>
                    </a:cubicBezTo>
                    <a:cubicBezTo>
                      <a:pt x="660" y="668"/>
                      <a:pt x="733" y="470"/>
                      <a:pt x="777" y="272"/>
                    </a:cubicBezTo>
                    <a:cubicBezTo>
                      <a:pt x="798" y="231"/>
                      <a:pt x="774" y="183"/>
                      <a:pt x="728" y="183"/>
                    </a:cubicBezTo>
                    <a:cubicBezTo>
                      <a:pt x="725" y="183"/>
                      <a:pt x="722" y="184"/>
                      <a:pt x="719" y="184"/>
                    </a:cubicBezTo>
                    <a:cubicBezTo>
                      <a:pt x="491" y="126"/>
                      <a:pt x="257" y="82"/>
                      <a:pt x="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2912169" y="3429005"/>
                <a:ext cx="65700" cy="93961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78" extrusionOk="0">
                    <a:moveTo>
                      <a:pt x="155" y="0"/>
                    </a:moveTo>
                    <a:cubicBezTo>
                      <a:pt x="74" y="242"/>
                      <a:pt x="23" y="499"/>
                      <a:pt x="1" y="756"/>
                    </a:cubicBezTo>
                    <a:cubicBezTo>
                      <a:pt x="89" y="770"/>
                      <a:pt x="175" y="778"/>
                      <a:pt x="261" y="778"/>
                    </a:cubicBezTo>
                    <a:cubicBezTo>
                      <a:pt x="347" y="778"/>
                      <a:pt x="433" y="770"/>
                      <a:pt x="521" y="756"/>
                    </a:cubicBezTo>
                    <a:cubicBezTo>
                      <a:pt x="529" y="756"/>
                      <a:pt x="529" y="748"/>
                      <a:pt x="536" y="748"/>
                    </a:cubicBezTo>
                    <a:cubicBezTo>
                      <a:pt x="543" y="741"/>
                      <a:pt x="543" y="726"/>
                      <a:pt x="536" y="719"/>
                    </a:cubicBezTo>
                    <a:lnTo>
                      <a:pt x="294" y="154"/>
                    </a:lnTo>
                    <a:cubicBezTo>
                      <a:pt x="265" y="88"/>
                      <a:pt x="228" y="8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035238" y="3577073"/>
                <a:ext cx="160386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828" extrusionOk="0">
                    <a:moveTo>
                      <a:pt x="945" y="1"/>
                    </a:moveTo>
                    <a:cubicBezTo>
                      <a:pt x="626" y="1"/>
                      <a:pt x="310" y="27"/>
                      <a:pt x="1" y="79"/>
                    </a:cubicBezTo>
                    <a:cubicBezTo>
                      <a:pt x="118" y="292"/>
                      <a:pt x="243" y="541"/>
                      <a:pt x="367" y="798"/>
                    </a:cubicBezTo>
                    <a:cubicBezTo>
                      <a:pt x="375" y="813"/>
                      <a:pt x="389" y="827"/>
                      <a:pt x="411" y="827"/>
                    </a:cubicBezTo>
                    <a:cubicBezTo>
                      <a:pt x="419" y="827"/>
                      <a:pt x="426" y="820"/>
                      <a:pt x="433" y="813"/>
                    </a:cubicBezTo>
                    <a:cubicBezTo>
                      <a:pt x="697" y="512"/>
                      <a:pt x="998" y="241"/>
                      <a:pt x="1328" y="13"/>
                    </a:cubicBezTo>
                    <a:cubicBezTo>
                      <a:pt x="1200" y="5"/>
                      <a:pt x="1072" y="1"/>
                      <a:pt x="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>
              <a:off x="2795864" y="3598088"/>
              <a:ext cx="152779" cy="123792"/>
              <a:chOff x="2795864" y="3598088"/>
              <a:chExt cx="152779" cy="12379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2795864" y="3650262"/>
                <a:ext cx="60628" cy="4577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79" extrusionOk="0">
                    <a:moveTo>
                      <a:pt x="249" y="0"/>
                    </a:moveTo>
                    <a:cubicBezTo>
                      <a:pt x="91" y="0"/>
                      <a:pt x="0" y="182"/>
                      <a:pt x="106" y="309"/>
                    </a:cubicBezTo>
                    <a:cubicBezTo>
                      <a:pt x="143" y="354"/>
                      <a:pt x="196" y="379"/>
                      <a:pt x="249" y="379"/>
                    </a:cubicBezTo>
                    <a:cubicBezTo>
                      <a:pt x="292" y="379"/>
                      <a:pt x="334" y="363"/>
                      <a:pt x="370" y="331"/>
                    </a:cubicBezTo>
                    <a:cubicBezTo>
                      <a:pt x="502" y="229"/>
                      <a:pt x="436" y="16"/>
                      <a:pt x="267" y="1"/>
                    </a:cubicBezTo>
                    <a:cubicBezTo>
                      <a:pt x="261" y="1"/>
                      <a:pt x="255" y="0"/>
                      <a:pt x="2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903594" y="3598088"/>
                <a:ext cx="45048" cy="34299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84" extrusionOk="0">
                    <a:moveTo>
                      <a:pt x="194" y="0"/>
                    </a:moveTo>
                    <a:cubicBezTo>
                      <a:pt x="75" y="0"/>
                      <a:pt x="1" y="135"/>
                      <a:pt x="79" y="228"/>
                    </a:cubicBezTo>
                    <a:cubicBezTo>
                      <a:pt x="108" y="265"/>
                      <a:pt x="148" y="284"/>
                      <a:pt x="189" y="284"/>
                    </a:cubicBezTo>
                    <a:cubicBezTo>
                      <a:pt x="220" y="284"/>
                      <a:pt x="251" y="272"/>
                      <a:pt x="277" y="250"/>
                    </a:cubicBezTo>
                    <a:cubicBezTo>
                      <a:pt x="372" y="169"/>
                      <a:pt x="328" y="15"/>
                      <a:pt x="204" y="1"/>
                    </a:cubicBezTo>
                    <a:cubicBezTo>
                      <a:pt x="201" y="0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876178" y="3687460"/>
                <a:ext cx="44082" cy="3442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5" extrusionOk="0">
                    <a:moveTo>
                      <a:pt x="187" y="1"/>
                    </a:moveTo>
                    <a:cubicBezTo>
                      <a:pt x="68" y="1"/>
                      <a:pt x="0" y="136"/>
                      <a:pt x="72" y="228"/>
                    </a:cubicBezTo>
                    <a:cubicBezTo>
                      <a:pt x="100" y="266"/>
                      <a:pt x="141" y="284"/>
                      <a:pt x="181" y="284"/>
                    </a:cubicBezTo>
                    <a:cubicBezTo>
                      <a:pt x="213" y="284"/>
                      <a:pt x="244" y="273"/>
                      <a:pt x="269" y="250"/>
                    </a:cubicBezTo>
                    <a:cubicBezTo>
                      <a:pt x="365" y="170"/>
                      <a:pt x="321" y="16"/>
                      <a:pt x="196" y="1"/>
                    </a:cubicBezTo>
                    <a:cubicBezTo>
                      <a:pt x="193" y="1"/>
                      <a:pt x="190" y="1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3"/>
          <p:cNvSpPr/>
          <p:nvPr/>
        </p:nvSpPr>
        <p:spPr>
          <a:xfrm rot="10649425">
            <a:off x="-203872" y="-190156"/>
            <a:ext cx="1837953" cy="1315871"/>
          </a:xfrm>
          <a:custGeom>
            <a:avLst/>
            <a:gdLst/>
            <a:ahLst/>
            <a:cxnLst/>
            <a:rect l="l" t="t" r="r" b="b"/>
            <a:pathLst>
              <a:path w="18095" h="12955" extrusionOk="0">
                <a:moveTo>
                  <a:pt x="18095" y="0"/>
                </a:moveTo>
                <a:cubicBezTo>
                  <a:pt x="16768" y="1019"/>
                  <a:pt x="15191" y="1657"/>
                  <a:pt x="13527" y="1848"/>
                </a:cubicBezTo>
                <a:cubicBezTo>
                  <a:pt x="12398" y="1979"/>
                  <a:pt x="11240" y="1892"/>
                  <a:pt x="10118" y="2126"/>
                </a:cubicBezTo>
                <a:cubicBezTo>
                  <a:pt x="8036" y="2559"/>
                  <a:pt x="6298" y="4069"/>
                  <a:pt x="5155" y="5865"/>
                </a:cubicBezTo>
                <a:cubicBezTo>
                  <a:pt x="4436" y="7001"/>
                  <a:pt x="3916" y="8262"/>
                  <a:pt x="3117" y="9348"/>
                </a:cubicBezTo>
                <a:cubicBezTo>
                  <a:pt x="2361" y="10381"/>
                  <a:pt x="1269" y="11276"/>
                  <a:pt x="1" y="11393"/>
                </a:cubicBezTo>
                <a:lnTo>
                  <a:pt x="1" y="11525"/>
                </a:lnTo>
                <a:cubicBezTo>
                  <a:pt x="433" y="11745"/>
                  <a:pt x="888" y="11921"/>
                  <a:pt x="1350" y="12053"/>
                </a:cubicBezTo>
                <a:cubicBezTo>
                  <a:pt x="1929" y="12243"/>
                  <a:pt x="2523" y="12397"/>
                  <a:pt x="3124" y="12515"/>
                </a:cubicBezTo>
                <a:cubicBezTo>
                  <a:pt x="3762" y="12626"/>
                  <a:pt x="4410" y="12651"/>
                  <a:pt x="5057" y="12651"/>
                </a:cubicBezTo>
                <a:cubicBezTo>
                  <a:pt x="5391" y="12651"/>
                  <a:pt x="5725" y="12644"/>
                  <a:pt x="6057" y="12639"/>
                </a:cubicBezTo>
                <a:cubicBezTo>
                  <a:pt x="6567" y="12632"/>
                  <a:pt x="7078" y="12628"/>
                  <a:pt x="7588" y="12628"/>
                </a:cubicBezTo>
                <a:cubicBezTo>
                  <a:pt x="10595" y="12628"/>
                  <a:pt x="13597" y="12748"/>
                  <a:pt x="16599" y="12867"/>
                </a:cubicBezTo>
                <a:cubicBezTo>
                  <a:pt x="17098" y="12881"/>
                  <a:pt x="17596" y="12903"/>
                  <a:pt x="18095" y="12955"/>
                </a:cubicBezTo>
                <a:lnTo>
                  <a:pt x="180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3"/>
          <p:cNvGrpSpPr/>
          <p:nvPr/>
        </p:nvGrpSpPr>
        <p:grpSpPr>
          <a:xfrm rot="762542">
            <a:off x="7520312" y="535008"/>
            <a:ext cx="1180499" cy="783165"/>
            <a:chOff x="252934" y="4049671"/>
            <a:chExt cx="1180499" cy="783165"/>
          </a:xfrm>
        </p:grpSpPr>
        <p:sp>
          <p:nvSpPr>
            <p:cNvPr id="56" name="Google Shape;56;p3"/>
            <p:cNvSpPr/>
            <p:nvPr/>
          </p:nvSpPr>
          <p:spPr>
            <a:xfrm>
              <a:off x="1318631" y="4159894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00437" y="471057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86996" y="4159063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52934" y="4049671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 rot="-4076977">
            <a:off x="58391" y="4194185"/>
            <a:ext cx="654386" cy="566889"/>
            <a:chOff x="369449" y="4343851"/>
            <a:chExt cx="654424" cy="566922"/>
          </a:xfrm>
        </p:grpSpPr>
        <p:sp>
          <p:nvSpPr>
            <p:cNvPr id="61" name="Google Shape;61;p3"/>
            <p:cNvSpPr/>
            <p:nvPr/>
          </p:nvSpPr>
          <p:spPr>
            <a:xfrm rot="1724080">
              <a:off x="525914" y="4474218"/>
              <a:ext cx="140956" cy="120129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1723952">
              <a:off x="831820" y="4375411"/>
              <a:ext cx="167981" cy="143153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1723958">
              <a:off x="391450" y="4751094"/>
              <a:ext cx="153524" cy="130835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3991901" y="2239400"/>
            <a:ext cx="4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title" idx="2" hasCustomPrompt="1"/>
          </p:nvPr>
        </p:nvSpPr>
        <p:spPr>
          <a:xfrm>
            <a:off x="5191385" y="1089113"/>
            <a:ext cx="20379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4900450" y="3139450"/>
            <a:ext cx="26199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/>
          <p:nvPr/>
        </p:nvSpPr>
        <p:spPr>
          <a:xfrm flipH="1">
            <a:off x="-359057" y="-323500"/>
            <a:ext cx="2630107" cy="741943"/>
          </a:xfrm>
          <a:custGeom>
            <a:avLst/>
            <a:gdLst/>
            <a:ahLst/>
            <a:cxnLst/>
            <a:rect l="l" t="t" r="r" b="b"/>
            <a:pathLst>
              <a:path w="11350" h="7778" extrusionOk="0">
                <a:moveTo>
                  <a:pt x="0" y="1"/>
                </a:moveTo>
                <a:cubicBezTo>
                  <a:pt x="382" y="1467"/>
                  <a:pt x="1731" y="5807"/>
                  <a:pt x="4715" y="7112"/>
                </a:cubicBezTo>
                <a:cubicBezTo>
                  <a:pt x="5867" y="7608"/>
                  <a:pt x="7043" y="7777"/>
                  <a:pt x="8111" y="7777"/>
                </a:cubicBezTo>
                <a:cubicBezTo>
                  <a:pt x="9441" y="7777"/>
                  <a:pt x="10605" y="7515"/>
                  <a:pt x="11349" y="7295"/>
                </a:cubicBezTo>
                <a:lnTo>
                  <a:pt x="113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 rot="10800000" flipH="1">
            <a:off x="85747" y="4512009"/>
            <a:ext cx="1095974" cy="513073"/>
            <a:chOff x="174734" y="4159063"/>
            <a:chExt cx="1095974" cy="513073"/>
          </a:xfrm>
        </p:grpSpPr>
        <p:sp>
          <p:nvSpPr>
            <p:cNvPr id="174" name="Google Shape;174;p7"/>
            <p:cNvSpPr/>
            <p:nvPr/>
          </p:nvSpPr>
          <p:spPr>
            <a:xfrm>
              <a:off x="1155906" y="4204919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372137" y="454987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586996" y="4159063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74734" y="4175309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715100" y="458800"/>
            <a:ext cx="3883500" cy="11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715100" y="1840762"/>
            <a:ext cx="3883500" cy="25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/>
          <p:nvPr/>
        </p:nvSpPr>
        <p:spPr>
          <a:xfrm>
            <a:off x="4774863" y="4408750"/>
            <a:ext cx="4980022" cy="810670"/>
          </a:xfrm>
          <a:custGeom>
            <a:avLst/>
            <a:gdLst/>
            <a:ahLst/>
            <a:cxnLst/>
            <a:rect l="l" t="t" r="r" b="b"/>
            <a:pathLst>
              <a:path w="37479" h="6101" extrusionOk="0">
                <a:moveTo>
                  <a:pt x="37479" y="1"/>
                </a:moveTo>
                <a:cubicBezTo>
                  <a:pt x="35072" y="1365"/>
                  <a:pt x="31547" y="1826"/>
                  <a:pt x="27627" y="1826"/>
                </a:cubicBezTo>
                <a:cubicBezTo>
                  <a:pt x="24217" y="1826"/>
                  <a:pt x="20507" y="1477"/>
                  <a:pt x="16973" y="1071"/>
                </a:cubicBezTo>
                <a:cubicBezTo>
                  <a:pt x="16411" y="1006"/>
                  <a:pt x="15843" y="976"/>
                  <a:pt x="15273" y="976"/>
                </a:cubicBezTo>
                <a:cubicBezTo>
                  <a:pt x="8882" y="976"/>
                  <a:pt x="2161" y="4768"/>
                  <a:pt x="1" y="6101"/>
                </a:cubicBezTo>
                <a:lnTo>
                  <a:pt x="37479" y="6101"/>
                </a:lnTo>
                <a:lnTo>
                  <a:pt x="374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9"/>
          <p:cNvGrpSpPr/>
          <p:nvPr/>
        </p:nvGrpSpPr>
        <p:grpSpPr>
          <a:xfrm flipH="1">
            <a:off x="7846097" y="116026"/>
            <a:ext cx="952083" cy="925403"/>
            <a:chOff x="1083122" y="730213"/>
            <a:chExt cx="952083" cy="925403"/>
          </a:xfrm>
        </p:grpSpPr>
        <p:grpSp>
          <p:nvGrpSpPr>
            <p:cNvPr id="251" name="Google Shape;251;p9"/>
            <p:cNvGrpSpPr/>
            <p:nvPr/>
          </p:nvGrpSpPr>
          <p:grpSpPr>
            <a:xfrm>
              <a:off x="1083122" y="730213"/>
              <a:ext cx="952083" cy="925403"/>
              <a:chOff x="1083122" y="730213"/>
              <a:chExt cx="952083" cy="925403"/>
            </a:xfrm>
          </p:grpSpPr>
          <p:sp>
            <p:nvSpPr>
              <p:cNvPr id="252" name="Google Shape;252;p9"/>
              <p:cNvSpPr/>
              <p:nvPr/>
            </p:nvSpPr>
            <p:spPr>
              <a:xfrm>
                <a:off x="1083122" y="730213"/>
                <a:ext cx="952083" cy="925403"/>
              </a:xfrm>
              <a:custGeom>
                <a:avLst/>
                <a:gdLst/>
                <a:ahLst/>
                <a:cxnLst/>
                <a:rect l="l" t="t" r="r" b="b"/>
                <a:pathLst>
                  <a:path w="8850" h="8602" extrusionOk="0">
                    <a:moveTo>
                      <a:pt x="5345" y="1"/>
                    </a:moveTo>
                    <a:cubicBezTo>
                      <a:pt x="5235" y="1"/>
                      <a:pt x="5140" y="89"/>
                      <a:pt x="5059" y="177"/>
                    </a:cubicBezTo>
                    <a:cubicBezTo>
                      <a:pt x="4553" y="741"/>
                      <a:pt x="4106" y="1350"/>
                      <a:pt x="3710" y="1995"/>
                    </a:cubicBezTo>
                    <a:cubicBezTo>
                      <a:pt x="3307" y="1672"/>
                      <a:pt x="2874" y="1379"/>
                      <a:pt x="2420" y="1130"/>
                    </a:cubicBezTo>
                    <a:cubicBezTo>
                      <a:pt x="2128" y="958"/>
                      <a:pt x="1803" y="787"/>
                      <a:pt x="1473" y="787"/>
                    </a:cubicBezTo>
                    <a:cubicBezTo>
                      <a:pt x="1422" y="787"/>
                      <a:pt x="1371" y="791"/>
                      <a:pt x="1320" y="800"/>
                    </a:cubicBezTo>
                    <a:cubicBezTo>
                      <a:pt x="1217" y="807"/>
                      <a:pt x="1137" y="866"/>
                      <a:pt x="1093" y="954"/>
                    </a:cubicBezTo>
                    <a:cubicBezTo>
                      <a:pt x="1078" y="1012"/>
                      <a:pt x="1085" y="1078"/>
                      <a:pt x="1115" y="1137"/>
                    </a:cubicBezTo>
                    <a:cubicBezTo>
                      <a:pt x="1342" y="1877"/>
                      <a:pt x="1577" y="2618"/>
                      <a:pt x="1804" y="3358"/>
                    </a:cubicBezTo>
                    <a:cubicBezTo>
                      <a:pt x="1261" y="3402"/>
                      <a:pt x="733" y="3520"/>
                      <a:pt x="213" y="3688"/>
                    </a:cubicBezTo>
                    <a:cubicBezTo>
                      <a:pt x="162" y="3703"/>
                      <a:pt x="110" y="3732"/>
                      <a:pt x="74" y="3769"/>
                    </a:cubicBezTo>
                    <a:cubicBezTo>
                      <a:pt x="0" y="3850"/>
                      <a:pt x="52" y="3974"/>
                      <a:pt x="110" y="4062"/>
                    </a:cubicBezTo>
                    <a:cubicBezTo>
                      <a:pt x="286" y="4290"/>
                      <a:pt x="557" y="4443"/>
                      <a:pt x="821" y="4590"/>
                    </a:cubicBezTo>
                    <a:cubicBezTo>
                      <a:pt x="1063" y="4722"/>
                      <a:pt x="1313" y="4847"/>
                      <a:pt x="1562" y="4971"/>
                    </a:cubicBezTo>
                    <a:cubicBezTo>
                      <a:pt x="1320" y="5375"/>
                      <a:pt x="1063" y="5770"/>
                      <a:pt x="792" y="6152"/>
                    </a:cubicBezTo>
                    <a:cubicBezTo>
                      <a:pt x="711" y="6262"/>
                      <a:pt x="623" y="6394"/>
                      <a:pt x="660" y="6526"/>
                    </a:cubicBezTo>
                    <a:cubicBezTo>
                      <a:pt x="701" y="6678"/>
                      <a:pt x="860" y="6725"/>
                      <a:pt x="1027" y="6725"/>
                    </a:cubicBezTo>
                    <a:cubicBezTo>
                      <a:pt x="1102" y="6725"/>
                      <a:pt x="1179" y="6715"/>
                      <a:pt x="1247" y="6702"/>
                    </a:cubicBezTo>
                    <a:lnTo>
                      <a:pt x="2625" y="6438"/>
                    </a:lnTo>
                    <a:cubicBezTo>
                      <a:pt x="2716" y="6417"/>
                      <a:pt x="2813" y="6398"/>
                      <a:pt x="2906" y="6398"/>
                    </a:cubicBezTo>
                    <a:cubicBezTo>
                      <a:pt x="2976" y="6398"/>
                      <a:pt x="3045" y="6409"/>
                      <a:pt x="3109" y="6438"/>
                    </a:cubicBezTo>
                    <a:cubicBezTo>
                      <a:pt x="3409" y="6577"/>
                      <a:pt x="3417" y="8556"/>
                      <a:pt x="3776" y="8600"/>
                    </a:cubicBezTo>
                    <a:cubicBezTo>
                      <a:pt x="3780" y="8601"/>
                      <a:pt x="3784" y="8601"/>
                      <a:pt x="3789" y="8601"/>
                    </a:cubicBezTo>
                    <a:cubicBezTo>
                      <a:pt x="4149" y="8601"/>
                      <a:pt x="4738" y="7094"/>
                      <a:pt x="4898" y="6790"/>
                    </a:cubicBezTo>
                    <a:cubicBezTo>
                      <a:pt x="4927" y="6724"/>
                      <a:pt x="4971" y="6672"/>
                      <a:pt x="5037" y="6636"/>
                    </a:cubicBezTo>
                    <a:cubicBezTo>
                      <a:pt x="5071" y="6623"/>
                      <a:pt x="5110" y="6615"/>
                      <a:pt x="5150" y="6615"/>
                    </a:cubicBezTo>
                    <a:cubicBezTo>
                      <a:pt x="5178" y="6615"/>
                      <a:pt x="5207" y="6619"/>
                      <a:pt x="5235" y="6628"/>
                    </a:cubicBezTo>
                    <a:cubicBezTo>
                      <a:pt x="6405" y="6838"/>
                      <a:pt x="6966" y="6902"/>
                      <a:pt x="7232" y="6902"/>
                    </a:cubicBezTo>
                    <a:cubicBezTo>
                      <a:pt x="7579" y="6902"/>
                      <a:pt x="7425" y="6793"/>
                      <a:pt x="7471" y="6760"/>
                    </a:cubicBezTo>
                    <a:cubicBezTo>
                      <a:pt x="7471" y="6760"/>
                      <a:pt x="7053" y="5609"/>
                      <a:pt x="6782" y="5059"/>
                    </a:cubicBezTo>
                    <a:cubicBezTo>
                      <a:pt x="6738" y="4986"/>
                      <a:pt x="6723" y="4905"/>
                      <a:pt x="6738" y="4825"/>
                    </a:cubicBezTo>
                    <a:cubicBezTo>
                      <a:pt x="6760" y="4737"/>
                      <a:pt x="6855" y="4693"/>
                      <a:pt x="6936" y="4649"/>
                    </a:cubicBezTo>
                    <a:cubicBezTo>
                      <a:pt x="7882" y="4194"/>
                      <a:pt x="8849" y="3564"/>
                      <a:pt x="8651" y="3241"/>
                    </a:cubicBezTo>
                    <a:cubicBezTo>
                      <a:pt x="8566" y="3111"/>
                      <a:pt x="8199" y="3058"/>
                      <a:pt x="7816" y="3058"/>
                    </a:cubicBezTo>
                    <a:cubicBezTo>
                      <a:pt x="7572" y="3058"/>
                      <a:pt x="7322" y="3079"/>
                      <a:pt x="7134" y="3116"/>
                    </a:cubicBezTo>
                    <a:cubicBezTo>
                      <a:pt x="6985" y="3145"/>
                      <a:pt x="6827" y="3174"/>
                      <a:pt x="6672" y="3174"/>
                    </a:cubicBezTo>
                    <a:cubicBezTo>
                      <a:pt x="6553" y="3174"/>
                      <a:pt x="6436" y="3157"/>
                      <a:pt x="6327" y="3109"/>
                    </a:cubicBezTo>
                    <a:cubicBezTo>
                      <a:pt x="6049" y="2985"/>
                      <a:pt x="5880" y="2691"/>
                      <a:pt x="5821" y="2398"/>
                    </a:cubicBezTo>
                    <a:cubicBezTo>
                      <a:pt x="5763" y="2097"/>
                      <a:pt x="5792" y="1797"/>
                      <a:pt x="5785" y="1489"/>
                    </a:cubicBezTo>
                    <a:cubicBezTo>
                      <a:pt x="5785" y="1115"/>
                      <a:pt x="5741" y="741"/>
                      <a:pt x="5653" y="375"/>
                    </a:cubicBezTo>
                    <a:cubicBezTo>
                      <a:pt x="5616" y="206"/>
                      <a:pt x="5521" y="1"/>
                      <a:pt x="5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206085" y="854037"/>
                <a:ext cx="646125" cy="64612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006" extrusionOk="0">
                    <a:moveTo>
                      <a:pt x="3007" y="1"/>
                    </a:moveTo>
                    <a:cubicBezTo>
                      <a:pt x="1343" y="1"/>
                      <a:pt x="1" y="1350"/>
                      <a:pt x="1" y="3007"/>
                    </a:cubicBezTo>
                    <a:cubicBezTo>
                      <a:pt x="1" y="4663"/>
                      <a:pt x="1343" y="6005"/>
                      <a:pt x="3007" y="6005"/>
                    </a:cubicBezTo>
                    <a:cubicBezTo>
                      <a:pt x="4664" y="6005"/>
                      <a:pt x="6005" y="4663"/>
                      <a:pt x="6005" y="3007"/>
                    </a:cubicBezTo>
                    <a:cubicBezTo>
                      <a:pt x="6005" y="1350"/>
                      <a:pt x="4664" y="1"/>
                      <a:pt x="3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254;p9"/>
            <p:cNvSpPr/>
            <p:nvPr/>
          </p:nvSpPr>
          <p:spPr>
            <a:xfrm>
              <a:off x="1284188" y="1029929"/>
              <a:ext cx="279385" cy="291111"/>
            </a:xfrm>
            <a:custGeom>
              <a:avLst/>
              <a:gdLst/>
              <a:ahLst/>
              <a:cxnLst/>
              <a:rect l="l" t="t" r="r" b="b"/>
              <a:pathLst>
                <a:path w="2597" h="2706" extrusionOk="0">
                  <a:moveTo>
                    <a:pt x="1298" y="1"/>
                  </a:moveTo>
                  <a:cubicBezTo>
                    <a:pt x="580" y="1"/>
                    <a:pt x="1" y="602"/>
                    <a:pt x="1" y="1350"/>
                  </a:cubicBezTo>
                  <a:cubicBezTo>
                    <a:pt x="1" y="2097"/>
                    <a:pt x="580" y="2706"/>
                    <a:pt x="1298" y="2706"/>
                  </a:cubicBezTo>
                  <a:cubicBezTo>
                    <a:pt x="2017" y="2706"/>
                    <a:pt x="2596" y="2097"/>
                    <a:pt x="2596" y="1350"/>
                  </a:cubicBezTo>
                  <a:cubicBezTo>
                    <a:pt x="2596" y="602"/>
                    <a:pt x="2017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9"/>
            <p:cNvGrpSpPr/>
            <p:nvPr/>
          </p:nvGrpSpPr>
          <p:grpSpPr>
            <a:xfrm>
              <a:off x="1497195" y="951504"/>
              <a:ext cx="194934" cy="74553"/>
              <a:chOff x="1497195" y="951504"/>
              <a:chExt cx="194934" cy="74553"/>
            </a:xfrm>
          </p:grpSpPr>
          <p:sp>
            <p:nvSpPr>
              <p:cNvPr id="256" name="Google Shape;256;p9"/>
              <p:cNvSpPr/>
              <p:nvPr/>
            </p:nvSpPr>
            <p:spPr>
              <a:xfrm>
                <a:off x="1497195" y="951504"/>
                <a:ext cx="57663" cy="49379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59" extrusionOk="0">
                    <a:moveTo>
                      <a:pt x="230" y="1"/>
                    </a:moveTo>
                    <a:cubicBezTo>
                      <a:pt x="114" y="1"/>
                      <a:pt x="0" y="93"/>
                      <a:pt x="0" y="231"/>
                    </a:cubicBezTo>
                    <a:cubicBezTo>
                      <a:pt x="0" y="356"/>
                      <a:pt x="103" y="458"/>
                      <a:pt x="228" y="458"/>
                    </a:cubicBezTo>
                    <a:cubicBezTo>
                      <a:pt x="433" y="458"/>
                      <a:pt x="535" y="216"/>
                      <a:pt x="389" y="70"/>
                    </a:cubicBezTo>
                    <a:cubicBezTo>
                      <a:pt x="344" y="22"/>
                      <a:pt x="287" y="1"/>
                      <a:pt x="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1634359" y="976032"/>
                <a:ext cx="5777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65" extrusionOk="0">
                    <a:moveTo>
                      <a:pt x="233" y="0"/>
                    </a:moveTo>
                    <a:cubicBezTo>
                      <a:pt x="114" y="0"/>
                      <a:pt x="1" y="92"/>
                      <a:pt x="1" y="230"/>
                    </a:cubicBezTo>
                    <a:cubicBezTo>
                      <a:pt x="1" y="362"/>
                      <a:pt x="104" y="465"/>
                      <a:pt x="228" y="465"/>
                    </a:cubicBezTo>
                    <a:cubicBezTo>
                      <a:pt x="433" y="465"/>
                      <a:pt x="536" y="216"/>
                      <a:pt x="397" y="69"/>
                    </a:cubicBezTo>
                    <a:cubicBezTo>
                      <a:pt x="349" y="21"/>
                      <a:pt x="291" y="0"/>
                      <a:pt x="2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9"/>
            <p:cNvGrpSpPr/>
            <p:nvPr/>
          </p:nvGrpSpPr>
          <p:grpSpPr>
            <a:xfrm>
              <a:off x="1550017" y="1079631"/>
              <a:ext cx="243775" cy="194934"/>
              <a:chOff x="1550017" y="1079631"/>
              <a:chExt cx="243775" cy="194934"/>
            </a:xfrm>
          </p:grpSpPr>
          <p:sp>
            <p:nvSpPr>
              <p:cNvPr id="259" name="Google Shape;259;p9"/>
              <p:cNvSpPr/>
              <p:nvPr/>
            </p:nvSpPr>
            <p:spPr>
              <a:xfrm>
                <a:off x="1550017" y="1136432"/>
                <a:ext cx="64010" cy="51316"/>
              </a:xfrm>
              <a:custGeom>
                <a:avLst/>
                <a:gdLst/>
                <a:ahLst/>
                <a:cxnLst/>
                <a:rect l="l" t="t" r="r" b="b"/>
                <a:pathLst>
                  <a:path w="595" h="477" fill="none" extrusionOk="0">
                    <a:moveTo>
                      <a:pt x="0" y="462"/>
                    </a:moveTo>
                    <a:cubicBezTo>
                      <a:pt x="22" y="396"/>
                      <a:pt x="37" y="323"/>
                      <a:pt x="59" y="250"/>
                    </a:cubicBezTo>
                    <a:cubicBezTo>
                      <a:pt x="81" y="176"/>
                      <a:pt x="125" y="118"/>
                      <a:pt x="176" y="66"/>
                    </a:cubicBezTo>
                    <a:cubicBezTo>
                      <a:pt x="235" y="22"/>
                      <a:pt x="316" y="0"/>
                      <a:pt x="382" y="22"/>
                    </a:cubicBezTo>
                    <a:cubicBezTo>
                      <a:pt x="462" y="66"/>
                      <a:pt x="521" y="140"/>
                      <a:pt x="536" y="228"/>
                    </a:cubicBezTo>
                    <a:cubicBezTo>
                      <a:pt x="558" y="308"/>
                      <a:pt x="594" y="477"/>
                      <a:pt x="594" y="477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1558730" y="1081997"/>
                <a:ext cx="71003" cy="47443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41" fill="none" extrusionOk="0">
                    <a:moveTo>
                      <a:pt x="0" y="0"/>
                    </a:moveTo>
                    <a:cubicBezTo>
                      <a:pt x="257" y="81"/>
                      <a:pt x="484" y="235"/>
                      <a:pt x="660" y="44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1626506" y="1238955"/>
                <a:ext cx="63257" cy="3560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31" fill="none" extrusionOk="0">
                    <a:moveTo>
                      <a:pt x="1" y="0"/>
                    </a:moveTo>
                    <a:cubicBezTo>
                      <a:pt x="8" y="66"/>
                      <a:pt x="23" y="132"/>
                      <a:pt x="59" y="191"/>
                    </a:cubicBezTo>
                    <a:cubicBezTo>
                      <a:pt x="125" y="286"/>
                      <a:pt x="243" y="330"/>
                      <a:pt x="360" y="308"/>
                    </a:cubicBezTo>
                    <a:cubicBezTo>
                      <a:pt x="470" y="279"/>
                      <a:pt x="558" y="191"/>
                      <a:pt x="587" y="81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1714828" y="1079631"/>
                <a:ext cx="78964" cy="56049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21" fill="none" extrusionOk="0">
                    <a:moveTo>
                      <a:pt x="1" y="521"/>
                    </a:moveTo>
                    <a:cubicBezTo>
                      <a:pt x="221" y="323"/>
                      <a:pt x="470" y="147"/>
                      <a:pt x="734" y="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1714828" y="1149019"/>
                <a:ext cx="56910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500" fill="none" extrusionOk="0">
                    <a:moveTo>
                      <a:pt x="1" y="462"/>
                    </a:moveTo>
                    <a:cubicBezTo>
                      <a:pt x="15" y="353"/>
                      <a:pt x="52" y="250"/>
                      <a:pt x="111" y="162"/>
                    </a:cubicBezTo>
                    <a:cubicBezTo>
                      <a:pt x="140" y="111"/>
                      <a:pt x="177" y="74"/>
                      <a:pt x="221" y="45"/>
                    </a:cubicBezTo>
                    <a:cubicBezTo>
                      <a:pt x="265" y="8"/>
                      <a:pt x="323" y="1"/>
                      <a:pt x="375" y="23"/>
                    </a:cubicBezTo>
                    <a:cubicBezTo>
                      <a:pt x="441" y="67"/>
                      <a:pt x="485" y="133"/>
                      <a:pt x="492" y="213"/>
                    </a:cubicBezTo>
                    <a:cubicBezTo>
                      <a:pt x="514" y="309"/>
                      <a:pt x="521" y="404"/>
                      <a:pt x="529" y="499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64;p9"/>
            <p:cNvGrpSpPr/>
            <p:nvPr/>
          </p:nvGrpSpPr>
          <p:grpSpPr>
            <a:xfrm>
              <a:off x="1451474" y="1199474"/>
              <a:ext cx="372333" cy="98758"/>
              <a:chOff x="1451474" y="1199474"/>
              <a:chExt cx="372333" cy="98758"/>
            </a:xfrm>
          </p:grpSpPr>
          <p:sp>
            <p:nvSpPr>
              <p:cNvPr id="265" name="Google Shape;265;p9"/>
              <p:cNvSpPr/>
              <p:nvPr/>
            </p:nvSpPr>
            <p:spPr>
              <a:xfrm>
                <a:off x="1738496" y="1225508"/>
                <a:ext cx="85311" cy="72724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76" extrusionOk="0">
                    <a:moveTo>
                      <a:pt x="397" y="1"/>
                    </a:moveTo>
                    <a:cubicBezTo>
                      <a:pt x="177" y="1"/>
                      <a:pt x="1" y="155"/>
                      <a:pt x="1" y="338"/>
                    </a:cubicBezTo>
                    <a:cubicBezTo>
                      <a:pt x="1" y="521"/>
                      <a:pt x="177" y="675"/>
                      <a:pt x="397" y="675"/>
                    </a:cubicBezTo>
                    <a:cubicBezTo>
                      <a:pt x="617" y="675"/>
                      <a:pt x="792" y="521"/>
                      <a:pt x="792" y="338"/>
                    </a:cubicBezTo>
                    <a:cubicBezTo>
                      <a:pt x="792" y="147"/>
                      <a:pt x="617" y="1"/>
                      <a:pt x="3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1451474" y="1199474"/>
                <a:ext cx="104137" cy="8843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822" extrusionOk="0">
                    <a:moveTo>
                      <a:pt x="484" y="1"/>
                    </a:moveTo>
                    <a:cubicBezTo>
                      <a:pt x="213" y="1"/>
                      <a:pt x="0" y="184"/>
                      <a:pt x="0" y="411"/>
                    </a:cubicBezTo>
                    <a:cubicBezTo>
                      <a:pt x="0" y="639"/>
                      <a:pt x="213" y="822"/>
                      <a:pt x="484" y="822"/>
                    </a:cubicBezTo>
                    <a:cubicBezTo>
                      <a:pt x="748" y="822"/>
                      <a:pt x="968" y="639"/>
                      <a:pt x="968" y="411"/>
                    </a:cubicBezTo>
                    <a:cubicBezTo>
                      <a:pt x="968" y="184"/>
                      <a:pt x="748" y="1"/>
                      <a:pt x="4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7" name="Google Shape;267;p9"/>
          <p:cNvSpPr/>
          <p:nvPr/>
        </p:nvSpPr>
        <p:spPr>
          <a:xfrm>
            <a:off x="250755" y="194911"/>
            <a:ext cx="689818" cy="652571"/>
          </a:xfrm>
          <a:custGeom>
            <a:avLst/>
            <a:gdLst/>
            <a:ahLst/>
            <a:cxnLst/>
            <a:rect l="l" t="t" r="r" b="b"/>
            <a:pathLst>
              <a:path w="3667" h="3469" extrusionOk="0">
                <a:moveTo>
                  <a:pt x="1372" y="1"/>
                </a:moveTo>
                <a:cubicBezTo>
                  <a:pt x="1350" y="221"/>
                  <a:pt x="1328" y="441"/>
                  <a:pt x="1320" y="683"/>
                </a:cubicBezTo>
                <a:lnTo>
                  <a:pt x="1291" y="697"/>
                </a:lnTo>
                <a:cubicBezTo>
                  <a:pt x="1196" y="756"/>
                  <a:pt x="1115" y="822"/>
                  <a:pt x="1042" y="895"/>
                </a:cubicBezTo>
                <a:cubicBezTo>
                  <a:pt x="858" y="800"/>
                  <a:pt x="675" y="705"/>
                  <a:pt x="477" y="624"/>
                </a:cubicBezTo>
                <a:lnTo>
                  <a:pt x="477" y="624"/>
                </a:lnTo>
                <a:cubicBezTo>
                  <a:pt x="616" y="793"/>
                  <a:pt x="712" y="998"/>
                  <a:pt x="829" y="1189"/>
                </a:cubicBezTo>
                <a:cubicBezTo>
                  <a:pt x="778" y="1277"/>
                  <a:pt x="741" y="1379"/>
                  <a:pt x="719" y="1482"/>
                </a:cubicBezTo>
                <a:cubicBezTo>
                  <a:pt x="477" y="1504"/>
                  <a:pt x="235" y="1540"/>
                  <a:pt x="1" y="1599"/>
                </a:cubicBezTo>
                <a:lnTo>
                  <a:pt x="704" y="2010"/>
                </a:lnTo>
                <a:cubicBezTo>
                  <a:pt x="719" y="2098"/>
                  <a:pt x="748" y="2178"/>
                  <a:pt x="785" y="2259"/>
                </a:cubicBezTo>
                <a:cubicBezTo>
                  <a:pt x="690" y="2332"/>
                  <a:pt x="602" y="2398"/>
                  <a:pt x="506" y="2464"/>
                </a:cubicBezTo>
                <a:cubicBezTo>
                  <a:pt x="587" y="2453"/>
                  <a:pt x="667" y="2447"/>
                  <a:pt x="748" y="2447"/>
                </a:cubicBezTo>
                <a:cubicBezTo>
                  <a:pt x="777" y="2447"/>
                  <a:pt x="807" y="2448"/>
                  <a:pt x="836" y="2450"/>
                </a:cubicBezTo>
                <a:lnTo>
                  <a:pt x="880" y="2450"/>
                </a:lnTo>
                <a:cubicBezTo>
                  <a:pt x="946" y="2552"/>
                  <a:pt x="1020" y="2640"/>
                  <a:pt x="1108" y="2721"/>
                </a:cubicBezTo>
                <a:cubicBezTo>
                  <a:pt x="1108" y="2904"/>
                  <a:pt x="1093" y="3073"/>
                  <a:pt x="1078" y="3241"/>
                </a:cubicBezTo>
                <a:cubicBezTo>
                  <a:pt x="1218" y="3161"/>
                  <a:pt x="1342" y="3058"/>
                  <a:pt x="1445" y="2933"/>
                </a:cubicBezTo>
                <a:cubicBezTo>
                  <a:pt x="1540" y="2970"/>
                  <a:pt x="1635" y="2999"/>
                  <a:pt x="1738" y="3021"/>
                </a:cubicBezTo>
                <a:cubicBezTo>
                  <a:pt x="1819" y="3175"/>
                  <a:pt x="1921" y="3329"/>
                  <a:pt x="2031" y="3469"/>
                </a:cubicBezTo>
                <a:cubicBezTo>
                  <a:pt x="2105" y="3322"/>
                  <a:pt x="2171" y="3168"/>
                  <a:pt x="2222" y="3007"/>
                </a:cubicBezTo>
                <a:cubicBezTo>
                  <a:pt x="2317" y="2985"/>
                  <a:pt x="2405" y="2955"/>
                  <a:pt x="2486" y="2911"/>
                </a:cubicBezTo>
                <a:lnTo>
                  <a:pt x="2808" y="3139"/>
                </a:lnTo>
                <a:cubicBezTo>
                  <a:pt x="2808" y="2999"/>
                  <a:pt x="2801" y="2860"/>
                  <a:pt x="2772" y="2721"/>
                </a:cubicBezTo>
                <a:cubicBezTo>
                  <a:pt x="2867" y="2640"/>
                  <a:pt x="2940" y="2552"/>
                  <a:pt x="3006" y="2450"/>
                </a:cubicBezTo>
                <a:cubicBezTo>
                  <a:pt x="3226" y="2413"/>
                  <a:pt x="3446" y="2398"/>
                  <a:pt x="3666" y="2391"/>
                </a:cubicBezTo>
                <a:cubicBezTo>
                  <a:pt x="3490" y="2252"/>
                  <a:pt x="3336" y="2090"/>
                  <a:pt x="3197" y="1922"/>
                </a:cubicBezTo>
                <a:cubicBezTo>
                  <a:pt x="3204" y="1848"/>
                  <a:pt x="3204" y="1775"/>
                  <a:pt x="3204" y="1702"/>
                </a:cubicBezTo>
                <a:cubicBezTo>
                  <a:pt x="3300" y="1628"/>
                  <a:pt x="3402" y="1562"/>
                  <a:pt x="3512" y="1496"/>
                </a:cubicBezTo>
                <a:cubicBezTo>
                  <a:pt x="3395" y="1452"/>
                  <a:pt x="3270" y="1416"/>
                  <a:pt x="3146" y="1394"/>
                </a:cubicBezTo>
                <a:cubicBezTo>
                  <a:pt x="3116" y="1299"/>
                  <a:pt x="3072" y="1211"/>
                  <a:pt x="3028" y="1130"/>
                </a:cubicBezTo>
                <a:cubicBezTo>
                  <a:pt x="3102" y="925"/>
                  <a:pt x="3168" y="712"/>
                  <a:pt x="3219" y="499"/>
                </a:cubicBezTo>
                <a:lnTo>
                  <a:pt x="3219" y="499"/>
                </a:lnTo>
                <a:cubicBezTo>
                  <a:pt x="3058" y="587"/>
                  <a:pt x="2896" y="690"/>
                  <a:pt x="2743" y="793"/>
                </a:cubicBezTo>
                <a:cubicBezTo>
                  <a:pt x="2655" y="727"/>
                  <a:pt x="2559" y="668"/>
                  <a:pt x="2457" y="624"/>
                </a:cubicBezTo>
                <a:cubicBezTo>
                  <a:pt x="2391" y="455"/>
                  <a:pt x="2325" y="301"/>
                  <a:pt x="2251" y="147"/>
                </a:cubicBezTo>
                <a:cubicBezTo>
                  <a:pt x="2215" y="272"/>
                  <a:pt x="2171" y="404"/>
                  <a:pt x="2127" y="529"/>
                </a:cubicBezTo>
                <a:cubicBezTo>
                  <a:pt x="2072" y="521"/>
                  <a:pt x="2015" y="518"/>
                  <a:pt x="1958" y="518"/>
                </a:cubicBezTo>
                <a:cubicBezTo>
                  <a:pt x="1901" y="518"/>
                  <a:pt x="1844" y="521"/>
                  <a:pt x="1789" y="529"/>
                </a:cubicBezTo>
                <a:cubicBezTo>
                  <a:pt x="1643" y="353"/>
                  <a:pt x="1504" y="177"/>
                  <a:pt x="13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9"/>
          <p:cNvGrpSpPr/>
          <p:nvPr/>
        </p:nvGrpSpPr>
        <p:grpSpPr>
          <a:xfrm rot="10800000">
            <a:off x="124847" y="4319559"/>
            <a:ext cx="1054599" cy="566336"/>
            <a:chOff x="378834" y="4146651"/>
            <a:chExt cx="1054599" cy="566336"/>
          </a:xfrm>
        </p:grpSpPr>
        <p:sp>
          <p:nvSpPr>
            <p:cNvPr id="269" name="Google Shape;269;p9"/>
            <p:cNvSpPr/>
            <p:nvPr/>
          </p:nvSpPr>
          <p:spPr>
            <a:xfrm>
              <a:off x="1318631" y="4159894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891362" y="459072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24171" y="4146651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378834" y="4223346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9"/>
          <p:cNvGrpSpPr/>
          <p:nvPr/>
        </p:nvGrpSpPr>
        <p:grpSpPr>
          <a:xfrm rot="-7062326">
            <a:off x="6565696" y="26082"/>
            <a:ext cx="415000" cy="716709"/>
            <a:chOff x="8609226" y="4239564"/>
            <a:chExt cx="415024" cy="716749"/>
          </a:xfrm>
        </p:grpSpPr>
        <p:grpSp>
          <p:nvGrpSpPr>
            <p:cNvPr id="274" name="Google Shape;274;p9"/>
            <p:cNvGrpSpPr/>
            <p:nvPr/>
          </p:nvGrpSpPr>
          <p:grpSpPr>
            <a:xfrm>
              <a:off x="8609226" y="4239564"/>
              <a:ext cx="351667" cy="716749"/>
              <a:chOff x="8609226" y="4239564"/>
              <a:chExt cx="351667" cy="716749"/>
            </a:xfrm>
          </p:grpSpPr>
          <p:sp>
            <p:nvSpPr>
              <p:cNvPr id="275" name="Google Shape;275;p9"/>
              <p:cNvSpPr/>
              <p:nvPr/>
            </p:nvSpPr>
            <p:spPr>
              <a:xfrm rot="363973">
                <a:off x="8806293" y="4247053"/>
                <a:ext cx="148385" cy="1255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10" extrusionOk="0">
                    <a:moveTo>
                      <a:pt x="346" y="0"/>
                    </a:moveTo>
                    <a:cubicBezTo>
                      <a:pt x="118" y="0"/>
                      <a:pt x="1" y="272"/>
                      <a:pt x="162" y="433"/>
                    </a:cubicBezTo>
                    <a:cubicBezTo>
                      <a:pt x="215" y="486"/>
                      <a:pt x="280" y="510"/>
                      <a:pt x="343" y="510"/>
                    </a:cubicBezTo>
                    <a:cubicBezTo>
                      <a:pt x="473" y="510"/>
                      <a:pt x="597" y="410"/>
                      <a:pt x="602" y="257"/>
                    </a:cubicBezTo>
                    <a:cubicBezTo>
                      <a:pt x="602" y="118"/>
                      <a:pt x="485" y="0"/>
                      <a:pt x="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 rot="363976">
                <a:off x="8617863" y="4771829"/>
                <a:ext cx="203234" cy="17423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37" extrusionOk="0">
                    <a:moveTo>
                      <a:pt x="631" y="0"/>
                    </a:moveTo>
                    <a:cubicBezTo>
                      <a:pt x="213" y="0"/>
                      <a:pt x="0" y="506"/>
                      <a:pt x="294" y="799"/>
                    </a:cubicBezTo>
                    <a:cubicBezTo>
                      <a:pt x="391" y="894"/>
                      <a:pt x="509" y="937"/>
                      <a:pt x="625" y="937"/>
                    </a:cubicBezTo>
                    <a:cubicBezTo>
                      <a:pt x="865" y="937"/>
                      <a:pt x="1093" y="752"/>
                      <a:pt x="1093" y="469"/>
                    </a:cubicBezTo>
                    <a:cubicBezTo>
                      <a:pt x="1093" y="213"/>
                      <a:pt x="888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" name="Google Shape;277;p9"/>
            <p:cNvSpPr/>
            <p:nvPr/>
          </p:nvSpPr>
          <p:spPr>
            <a:xfrm rot="363931">
              <a:off x="8900043" y="4633709"/>
              <a:ext cx="119213" cy="100818"/>
            </a:xfrm>
            <a:custGeom>
              <a:avLst/>
              <a:gdLst/>
              <a:ahLst/>
              <a:cxnLst/>
              <a:rect l="l" t="t" r="r" b="b"/>
              <a:pathLst>
                <a:path w="603" h="510" extrusionOk="0">
                  <a:moveTo>
                    <a:pt x="346" y="0"/>
                  </a:moveTo>
                  <a:cubicBezTo>
                    <a:pt x="118" y="0"/>
                    <a:pt x="1" y="272"/>
                    <a:pt x="162" y="433"/>
                  </a:cubicBezTo>
                  <a:cubicBezTo>
                    <a:pt x="215" y="486"/>
                    <a:pt x="280" y="510"/>
                    <a:pt x="343" y="510"/>
                  </a:cubicBezTo>
                  <a:cubicBezTo>
                    <a:pt x="473" y="510"/>
                    <a:pt x="597" y="410"/>
                    <a:pt x="602" y="257"/>
                  </a:cubicBezTo>
                  <a:cubicBezTo>
                    <a:pt x="602" y="118"/>
                    <a:pt x="485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9"/>
          <p:cNvSpPr txBox="1">
            <a:spLocks noGrp="1"/>
          </p:cNvSpPr>
          <p:nvPr>
            <p:ph type="title"/>
          </p:nvPr>
        </p:nvSpPr>
        <p:spPr>
          <a:xfrm>
            <a:off x="715097" y="1267350"/>
            <a:ext cx="459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9" name="Google Shape;279;p9"/>
          <p:cNvSpPr txBox="1">
            <a:spLocks noGrp="1"/>
          </p:cNvSpPr>
          <p:nvPr>
            <p:ph type="subTitle" idx="1"/>
          </p:nvPr>
        </p:nvSpPr>
        <p:spPr>
          <a:xfrm>
            <a:off x="715100" y="2156250"/>
            <a:ext cx="4021200" cy="17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"/>
          <p:cNvSpPr/>
          <p:nvPr/>
        </p:nvSpPr>
        <p:spPr>
          <a:xfrm flipH="1">
            <a:off x="-1445093" y="-404279"/>
            <a:ext cx="8116270" cy="778403"/>
          </a:xfrm>
          <a:custGeom>
            <a:avLst/>
            <a:gdLst/>
            <a:ahLst/>
            <a:cxnLst/>
            <a:rect l="l" t="t" r="r" b="b"/>
            <a:pathLst>
              <a:path w="18087" h="4376" extrusionOk="0">
                <a:moveTo>
                  <a:pt x="0" y="1"/>
                </a:moveTo>
                <a:lnTo>
                  <a:pt x="0" y="2149"/>
                </a:lnTo>
                <a:cubicBezTo>
                  <a:pt x="455" y="1815"/>
                  <a:pt x="1417" y="1341"/>
                  <a:pt x="3218" y="1341"/>
                </a:cubicBezTo>
                <a:cubicBezTo>
                  <a:pt x="3594" y="1341"/>
                  <a:pt x="4006" y="1362"/>
                  <a:pt x="4458" y="1408"/>
                </a:cubicBezTo>
                <a:cubicBezTo>
                  <a:pt x="7734" y="1756"/>
                  <a:pt x="9771" y="4375"/>
                  <a:pt x="13045" y="4375"/>
                </a:cubicBezTo>
                <a:cubicBezTo>
                  <a:pt x="13573" y="4375"/>
                  <a:pt x="14134" y="4307"/>
                  <a:pt x="14736" y="4150"/>
                </a:cubicBezTo>
                <a:cubicBezTo>
                  <a:pt x="15989" y="3822"/>
                  <a:pt x="17001" y="3706"/>
                  <a:pt x="17809" y="3706"/>
                </a:cubicBezTo>
                <a:cubicBezTo>
                  <a:pt x="17904" y="3706"/>
                  <a:pt x="17997" y="3707"/>
                  <a:pt x="18087" y="3710"/>
                </a:cubicBezTo>
                <a:lnTo>
                  <a:pt x="1808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13"/>
          <p:cNvGrpSpPr/>
          <p:nvPr/>
        </p:nvGrpSpPr>
        <p:grpSpPr>
          <a:xfrm>
            <a:off x="8236643" y="76525"/>
            <a:ext cx="650509" cy="613567"/>
            <a:chOff x="6450343" y="704875"/>
            <a:chExt cx="650509" cy="613567"/>
          </a:xfrm>
        </p:grpSpPr>
        <p:grpSp>
          <p:nvGrpSpPr>
            <p:cNvPr id="379" name="Google Shape;379;p13"/>
            <p:cNvGrpSpPr/>
            <p:nvPr/>
          </p:nvGrpSpPr>
          <p:grpSpPr>
            <a:xfrm>
              <a:off x="6450343" y="704875"/>
              <a:ext cx="650509" cy="613567"/>
              <a:chOff x="6450343" y="704875"/>
              <a:chExt cx="650509" cy="613567"/>
            </a:xfrm>
          </p:grpSpPr>
          <p:sp>
            <p:nvSpPr>
              <p:cNvPr id="380" name="Google Shape;380;p13"/>
              <p:cNvSpPr/>
              <p:nvPr/>
            </p:nvSpPr>
            <p:spPr>
              <a:xfrm>
                <a:off x="6499687" y="793722"/>
                <a:ext cx="502339" cy="441805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3277" extrusionOk="0">
                    <a:moveTo>
                      <a:pt x="1862" y="1"/>
                    </a:moveTo>
                    <a:cubicBezTo>
                      <a:pt x="1223" y="1"/>
                      <a:pt x="617" y="376"/>
                      <a:pt x="353" y="1003"/>
                    </a:cubicBezTo>
                    <a:cubicBezTo>
                      <a:pt x="1" y="1831"/>
                      <a:pt x="389" y="2792"/>
                      <a:pt x="1218" y="3144"/>
                    </a:cubicBezTo>
                    <a:cubicBezTo>
                      <a:pt x="1428" y="3234"/>
                      <a:pt x="1646" y="3277"/>
                      <a:pt x="1860" y="3277"/>
                    </a:cubicBezTo>
                    <a:cubicBezTo>
                      <a:pt x="2498" y="3277"/>
                      <a:pt x="3103" y="2899"/>
                      <a:pt x="3366" y="2279"/>
                    </a:cubicBezTo>
                    <a:cubicBezTo>
                      <a:pt x="3725" y="1443"/>
                      <a:pt x="3329" y="482"/>
                      <a:pt x="2501" y="130"/>
                    </a:cubicBezTo>
                    <a:cubicBezTo>
                      <a:pt x="2292" y="42"/>
                      <a:pt x="2075" y="1"/>
                      <a:pt x="18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6627228" y="704875"/>
                <a:ext cx="122686" cy="186591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384" extrusionOk="0">
                    <a:moveTo>
                      <a:pt x="75" y="0"/>
                    </a:moveTo>
                    <a:cubicBezTo>
                      <a:pt x="70" y="0"/>
                      <a:pt x="64" y="2"/>
                      <a:pt x="59" y="5"/>
                    </a:cubicBezTo>
                    <a:cubicBezTo>
                      <a:pt x="45" y="12"/>
                      <a:pt x="37" y="34"/>
                      <a:pt x="37" y="49"/>
                    </a:cubicBezTo>
                    <a:cubicBezTo>
                      <a:pt x="1" y="496"/>
                      <a:pt x="15" y="943"/>
                      <a:pt x="81" y="1383"/>
                    </a:cubicBezTo>
                    <a:cubicBezTo>
                      <a:pt x="375" y="1361"/>
                      <a:pt x="660" y="1266"/>
                      <a:pt x="910" y="1112"/>
                    </a:cubicBezTo>
                    <a:cubicBezTo>
                      <a:pt x="668" y="738"/>
                      <a:pt x="411" y="379"/>
                      <a:pt x="125" y="34"/>
                    </a:cubicBezTo>
                    <a:cubicBezTo>
                      <a:pt x="114" y="17"/>
                      <a:pt x="94" y="0"/>
                      <a:pt x="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6777553" y="1135492"/>
                <a:ext cx="136438" cy="179041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328" extrusionOk="0">
                    <a:moveTo>
                      <a:pt x="653" y="0"/>
                    </a:moveTo>
                    <a:cubicBezTo>
                      <a:pt x="418" y="88"/>
                      <a:pt x="191" y="220"/>
                      <a:pt x="0" y="396"/>
                    </a:cubicBezTo>
                    <a:cubicBezTo>
                      <a:pt x="359" y="682"/>
                      <a:pt x="616" y="1093"/>
                      <a:pt x="1012" y="1327"/>
                    </a:cubicBezTo>
                    <a:cubicBezTo>
                      <a:pt x="946" y="873"/>
                      <a:pt x="821" y="433"/>
                      <a:pt x="6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450343" y="929891"/>
                <a:ext cx="155313" cy="8318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17" extrusionOk="0">
                    <a:moveTo>
                      <a:pt x="1151" y="0"/>
                    </a:moveTo>
                    <a:lnTo>
                      <a:pt x="367" y="81"/>
                    </a:lnTo>
                    <a:cubicBezTo>
                      <a:pt x="242" y="81"/>
                      <a:pt x="118" y="110"/>
                      <a:pt x="0" y="154"/>
                    </a:cubicBezTo>
                    <a:lnTo>
                      <a:pt x="975" y="616"/>
                    </a:lnTo>
                    <a:cubicBezTo>
                      <a:pt x="1078" y="491"/>
                      <a:pt x="1122" y="242"/>
                      <a:pt x="11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591635" y="1136436"/>
                <a:ext cx="138595" cy="182007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350" extrusionOk="0">
                    <a:moveTo>
                      <a:pt x="301" y="0"/>
                    </a:moveTo>
                    <a:cubicBezTo>
                      <a:pt x="147" y="433"/>
                      <a:pt x="45" y="888"/>
                      <a:pt x="1" y="1349"/>
                    </a:cubicBezTo>
                    <a:cubicBezTo>
                      <a:pt x="221" y="1327"/>
                      <a:pt x="433" y="1225"/>
                      <a:pt x="595" y="1064"/>
                    </a:cubicBezTo>
                    <a:cubicBezTo>
                      <a:pt x="749" y="902"/>
                      <a:pt x="888" y="726"/>
                      <a:pt x="1005" y="536"/>
                    </a:cubicBezTo>
                    <a:cubicBezTo>
                      <a:pt x="1020" y="521"/>
                      <a:pt x="1027" y="499"/>
                      <a:pt x="1027" y="477"/>
                    </a:cubicBezTo>
                    <a:cubicBezTo>
                      <a:pt x="1027" y="448"/>
                      <a:pt x="998" y="433"/>
                      <a:pt x="976" y="418"/>
                    </a:cubicBezTo>
                    <a:cubicBezTo>
                      <a:pt x="756" y="294"/>
                      <a:pt x="529" y="169"/>
                      <a:pt x="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6796293" y="730222"/>
                <a:ext cx="76173" cy="121473"/>
              </a:xfrm>
              <a:custGeom>
                <a:avLst/>
                <a:gdLst/>
                <a:ahLst/>
                <a:cxnLst/>
                <a:rect l="l" t="t" r="r" b="b"/>
                <a:pathLst>
                  <a:path w="565" h="901" extrusionOk="0">
                    <a:moveTo>
                      <a:pt x="411" y="0"/>
                    </a:moveTo>
                    <a:cubicBezTo>
                      <a:pt x="242" y="220"/>
                      <a:pt x="103" y="469"/>
                      <a:pt x="0" y="733"/>
                    </a:cubicBezTo>
                    <a:cubicBezTo>
                      <a:pt x="169" y="814"/>
                      <a:pt x="352" y="873"/>
                      <a:pt x="535" y="895"/>
                    </a:cubicBezTo>
                    <a:cubicBezTo>
                      <a:pt x="539" y="898"/>
                      <a:pt x="543" y="900"/>
                      <a:pt x="546" y="900"/>
                    </a:cubicBezTo>
                    <a:cubicBezTo>
                      <a:pt x="550" y="900"/>
                      <a:pt x="554" y="898"/>
                      <a:pt x="557" y="895"/>
                    </a:cubicBezTo>
                    <a:cubicBezTo>
                      <a:pt x="565" y="895"/>
                      <a:pt x="565" y="880"/>
                      <a:pt x="565" y="873"/>
                    </a:cubicBezTo>
                    <a:cubicBezTo>
                      <a:pt x="543" y="645"/>
                      <a:pt x="521" y="425"/>
                      <a:pt x="506" y="198"/>
                    </a:cubicBezTo>
                    <a:cubicBezTo>
                      <a:pt x="499" y="125"/>
                      <a:pt x="484" y="30"/>
                      <a:pt x="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6912913" y="949575"/>
                <a:ext cx="187939" cy="12376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91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2" y="265"/>
                      <a:pt x="96" y="565"/>
                      <a:pt x="147" y="866"/>
                    </a:cubicBezTo>
                    <a:cubicBezTo>
                      <a:pt x="147" y="888"/>
                      <a:pt x="154" y="917"/>
                      <a:pt x="176" y="917"/>
                    </a:cubicBezTo>
                    <a:cubicBezTo>
                      <a:pt x="191" y="917"/>
                      <a:pt x="198" y="910"/>
                      <a:pt x="213" y="903"/>
                    </a:cubicBezTo>
                    <a:cubicBezTo>
                      <a:pt x="580" y="683"/>
                      <a:pt x="975" y="507"/>
                      <a:pt x="1393" y="382"/>
                    </a:cubicBezTo>
                    <a:cubicBezTo>
                      <a:pt x="946" y="199"/>
                      <a:pt x="477" y="74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13"/>
            <p:cNvGrpSpPr/>
            <p:nvPr/>
          </p:nvGrpSpPr>
          <p:grpSpPr>
            <a:xfrm>
              <a:off x="6607140" y="922206"/>
              <a:ext cx="195220" cy="133742"/>
              <a:chOff x="6607140" y="922206"/>
              <a:chExt cx="195220" cy="133742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607140" y="944317"/>
                <a:ext cx="66736" cy="5541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11" extrusionOk="0">
                    <a:moveTo>
                      <a:pt x="250" y="0"/>
                    </a:moveTo>
                    <a:cubicBezTo>
                      <a:pt x="113" y="0"/>
                      <a:pt x="0" y="141"/>
                      <a:pt x="62" y="282"/>
                    </a:cubicBezTo>
                    <a:cubicBezTo>
                      <a:pt x="90" y="362"/>
                      <a:pt x="168" y="411"/>
                      <a:pt x="253" y="411"/>
                    </a:cubicBezTo>
                    <a:cubicBezTo>
                      <a:pt x="277" y="411"/>
                      <a:pt x="302" y="407"/>
                      <a:pt x="326" y="399"/>
                    </a:cubicBezTo>
                    <a:cubicBezTo>
                      <a:pt x="494" y="333"/>
                      <a:pt x="494" y="91"/>
                      <a:pt x="333" y="18"/>
                    </a:cubicBezTo>
                    <a:cubicBezTo>
                      <a:pt x="305" y="6"/>
                      <a:pt x="277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752746" y="922206"/>
                <a:ext cx="49614" cy="4112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182" y="1"/>
                    </a:moveTo>
                    <a:cubicBezTo>
                      <a:pt x="82" y="1"/>
                      <a:pt x="1" y="101"/>
                      <a:pt x="37" y="211"/>
                    </a:cubicBezTo>
                    <a:cubicBezTo>
                      <a:pt x="65" y="266"/>
                      <a:pt x="122" y="305"/>
                      <a:pt x="179" y="305"/>
                    </a:cubicBezTo>
                    <a:cubicBezTo>
                      <a:pt x="198" y="305"/>
                      <a:pt x="217" y="301"/>
                      <a:pt x="235" y="292"/>
                    </a:cubicBezTo>
                    <a:cubicBezTo>
                      <a:pt x="367" y="240"/>
                      <a:pt x="367" y="65"/>
                      <a:pt x="243" y="13"/>
                    </a:cubicBezTo>
                    <a:cubicBezTo>
                      <a:pt x="222" y="5"/>
                      <a:pt x="202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6686819" y="1014828"/>
                <a:ext cx="50288" cy="4112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05" extrusionOk="0">
                    <a:moveTo>
                      <a:pt x="183" y="0"/>
                    </a:moveTo>
                    <a:cubicBezTo>
                      <a:pt x="83" y="0"/>
                      <a:pt x="0" y="104"/>
                      <a:pt x="43" y="213"/>
                    </a:cubicBezTo>
                    <a:cubicBezTo>
                      <a:pt x="65" y="269"/>
                      <a:pt x="122" y="304"/>
                      <a:pt x="183" y="304"/>
                    </a:cubicBezTo>
                    <a:cubicBezTo>
                      <a:pt x="202" y="304"/>
                      <a:pt x="222" y="301"/>
                      <a:pt x="240" y="294"/>
                    </a:cubicBezTo>
                    <a:cubicBezTo>
                      <a:pt x="365" y="243"/>
                      <a:pt x="372" y="67"/>
                      <a:pt x="248" y="15"/>
                    </a:cubicBezTo>
                    <a:cubicBezTo>
                      <a:pt x="226" y="5"/>
                      <a:pt x="204" y="0"/>
                      <a:pt x="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1" name="Google Shape;391;p13"/>
          <p:cNvSpPr/>
          <p:nvPr/>
        </p:nvSpPr>
        <p:spPr>
          <a:xfrm rot="-1256526">
            <a:off x="38425" y="4380602"/>
            <a:ext cx="627267" cy="593397"/>
          </a:xfrm>
          <a:custGeom>
            <a:avLst/>
            <a:gdLst/>
            <a:ahLst/>
            <a:cxnLst/>
            <a:rect l="l" t="t" r="r" b="b"/>
            <a:pathLst>
              <a:path w="3667" h="3469" extrusionOk="0">
                <a:moveTo>
                  <a:pt x="1372" y="1"/>
                </a:moveTo>
                <a:cubicBezTo>
                  <a:pt x="1350" y="221"/>
                  <a:pt x="1328" y="441"/>
                  <a:pt x="1320" y="683"/>
                </a:cubicBezTo>
                <a:lnTo>
                  <a:pt x="1291" y="697"/>
                </a:lnTo>
                <a:cubicBezTo>
                  <a:pt x="1196" y="756"/>
                  <a:pt x="1115" y="822"/>
                  <a:pt x="1042" y="895"/>
                </a:cubicBezTo>
                <a:cubicBezTo>
                  <a:pt x="858" y="800"/>
                  <a:pt x="675" y="705"/>
                  <a:pt x="477" y="624"/>
                </a:cubicBezTo>
                <a:lnTo>
                  <a:pt x="477" y="624"/>
                </a:lnTo>
                <a:cubicBezTo>
                  <a:pt x="616" y="793"/>
                  <a:pt x="712" y="998"/>
                  <a:pt x="829" y="1189"/>
                </a:cubicBezTo>
                <a:cubicBezTo>
                  <a:pt x="778" y="1277"/>
                  <a:pt x="741" y="1379"/>
                  <a:pt x="719" y="1482"/>
                </a:cubicBezTo>
                <a:cubicBezTo>
                  <a:pt x="477" y="1504"/>
                  <a:pt x="235" y="1540"/>
                  <a:pt x="1" y="1599"/>
                </a:cubicBezTo>
                <a:lnTo>
                  <a:pt x="704" y="2010"/>
                </a:lnTo>
                <a:cubicBezTo>
                  <a:pt x="719" y="2098"/>
                  <a:pt x="748" y="2178"/>
                  <a:pt x="785" y="2259"/>
                </a:cubicBezTo>
                <a:cubicBezTo>
                  <a:pt x="690" y="2332"/>
                  <a:pt x="602" y="2398"/>
                  <a:pt x="506" y="2464"/>
                </a:cubicBezTo>
                <a:cubicBezTo>
                  <a:pt x="587" y="2453"/>
                  <a:pt x="667" y="2447"/>
                  <a:pt x="748" y="2447"/>
                </a:cubicBezTo>
                <a:cubicBezTo>
                  <a:pt x="777" y="2447"/>
                  <a:pt x="807" y="2448"/>
                  <a:pt x="836" y="2450"/>
                </a:cubicBezTo>
                <a:lnTo>
                  <a:pt x="880" y="2450"/>
                </a:lnTo>
                <a:cubicBezTo>
                  <a:pt x="946" y="2552"/>
                  <a:pt x="1020" y="2640"/>
                  <a:pt x="1108" y="2721"/>
                </a:cubicBezTo>
                <a:cubicBezTo>
                  <a:pt x="1108" y="2904"/>
                  <a:pt x="1093" y="3073"/>
                  <a:pt x="1078" y="3241"/>
                </a:cubicBezTo>
                <a:cubicBezTo>
                  <a:pt x="1218" y="3161"/>
                  <a:pt x="1342" y="3058"/>
                  <a:pt x="1445" y="2933"/>
                </a:cubicBezTo>
                <a:cubicBezTo>
                  <a:pt x="1540" y="2970"/>
                  <a:pt x="1635" y="2999"/>
                  <a:pt x="1738" y="3021"/>
                </a:cubicBezTo>
                <a:cubicBezTo>
                  <a:pt x="1819" y="3175"/>
                  <a:pt x="1921" y="3329"/>
                  <a:pt x="2031" y="3469"/>
                </a:cubicBezTo>
                <a:cubicBezTo>
                  <a:pt x="2105" y="3322"/>
                  <a:pt x="2171" y="3168"/>
                  <a:pt x="2222" y="3007"/>
                </a:cubicBezTo>
                <a:cubicBezTo>
                  <a:pt x="2317" y="2985"/>
                  <a:pt x="2405" y="2955"/>
                  <a:pt x="2486" y="2911"/>
                </a:cubicBezTo>
                <a:lnTo>
                  <a:pt x="2808" y="3139"/>
                </a:lnTo>
                <a:cubicBezTo>
                  <a:pt x="2808" y="2999"/>
                  <a:pt x="2801" y="2860"/>
                  <a:pt x="2772" y="2721"/>
                </a:cubicBezTo>
                <a:cubicBezTo>
                  <a:pt x="2867" y="2640"/>
                  <a:pt x="2940" y="2552"/>
                  <a:pt x="3006" y="2450"/>
                </a:cubicBezTo>
                <a:cubicBezTo>
                  <a:pt x="3226" y="2413"/>
                  <a:pt x="3446" y="2398"/>
                  <a:pt x="3666" y="2391"/>
                </a:cubicBezTo>
                <a:cubicBezTo>
                  <a:pt x="3490" y="2252"/>
                  <a:pt x="3336" y="2090"/>
                  <a:pt x="3197" y="1922"/>
                </a:cubicBezTo>
                <a:cubicBezTo>
                  <a:pt x="3204" y="1848"/>
                  <a:pt x="3204" y="1775"/>
                  <a:pt x="3204" y="1702"/>
                </a:cubicBezTo>
                <a:cubicBezTo>
                  <a:pt x="3300" y="1628"/>
                  <a:pt x="3402" y="1562"/>
                  <a:pt x="3512" y="1496"/>
                </a:cubicBezTo>
                <a:cubicBezTo>
                  <a:pt x="3395" y="1452"/>
                  <a:pt x="3270" y="1416"/>
                  <a:pt x="3146" y="1394"/>
                </a:cubicBezTo>
                <a:cubicBezTo>
                  <a:pt x="3116" y="1299"/>
                  <a:pt x="3072" y="1211"/>
                  <a:pt x="3028" y="1130"/>
                </a:cubicBezTo>
                <a:cubicBezTo>
                  <a:pt x="3102" y="925"/>
                  <a:pt x="3168" y="712"/>
                  <a:pt x="3219" y="499"/>
                </a:cubicBezTo>
                <a:lnTo>
                  <a:pt x="3219" y="499"/>
                </a:lnTo>
                <a:cubicBezTo>
                  <a:pt x="3058" y="587"/>
                  <a:pt x="2896" y="690"/>
                  <a:pt x="2743" y="793"/>
                </a:cubicBezTo>
                <a:cubicBezTo>
                  <a:pt x="2655" y="727"/>
                  <a:pt x="2559" y="668"/>
                  <a:pt x="2457" y="624"/>
                </a:cubicBezTo>
                <a:cubicBezTo>
                  <a:pt x="2391" y="455"/>
                  <a:pt x="2325" y="301"/>
                  <a:pt x="2251" y="147"/>
                </a:cubicBezTo>
                <a:cubicBezTo>
                  <a:pt x="2215" y="272"/>
                  <a:pt x="2171" y="404"/>
                  <a:pt x="2127" y="529"/>
                </a:cubicBezTo>
                <a:cubicBezTo>
                  <a:pt x="2072" y="521"/>
                  <a:pt x="2015" y="518"/>
                  <a:pt x="1958" y="518"/>
                </a:cubicBezTo>
                <a:cubicBezTo>
                  <a:pt x="1901" y="518"/>
                  <a:pt x="1844" y="521"/>
                  <a:pt x="1789" y="529"/>
                </a:cubicBezTo>
                <a:cubicBezTo>
                  <a:pt x="1643" y="353"/>
                  <a:pt x="1504" y="177"/>
                  <a:pt x="13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13"/>
          <p:cNvGrpSpPr/>
          <p:nvPr/>
        </p:nvGrpSpPr>
        <p:grpSpPr>
          <a:xfrm>
            <a:off x="320947" y="-8266"/>
            <a:ext cx="1180499" cy="783165"/>
            <a:chOff x="252934" y="4049671"/>
            <a:chExt cx="1180499" cy="783165"/>
          </a:xfrm>
        </p:grpSpPr>
        <p:sp>
          <p:nvSpPr>
            <p:cNvPr id="393" name="Google Shape;393;p13"/>
            <p:cNvSpPr/>
            <p:nvPr/>
          </p:nvSpPr>
          <p:spPr>
            <a:xfrm>
              <a:off x="1318631" y="4159894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500437" y="471057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586996" y="4159063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252934" y="4049671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3"/>
          <p:cNvSpPr/>
          <p:nvPr/>
        </p:nvSpPr>
        <p:spPr>
          <a:xfrm rot="10800000" flipH="1">
            <a:off x="4319250" y="4769547"/>
            <a:ext cx="6355184" cy="778403"/>
          </a:xfrm>
          <a:custGeom>
            <a:avLst/>
            <a:gdLst/>
            <a:ahLst/>
            <a:cxnLst/>
            <a:rect l="l" t="t" r="r" b="b"/>
            <a:pathLst>
              <a:path w="18087" h="4376" extrusionOk="0">
                <a:moveTo>
                  <a:pt x="0" y="1"/>
                </a:moveTo>
                <a:lnTo>
                  <a:pt x="0" y="2149"/>
                </a:lnTo>
                <a:cubicBezTo>
                  <a:pt x="455" y="1815"/>
                  <a:pt x="1417" y="1341"/>
                  <a:pt x="3218" y="1341"/>
                </a:cubicBezTo>
                <a:cubicBezTo>
                  <a:pt x="3594" y="1341"/>
                  <a:pt x="4006" y="1362"/>
                  <a:pt x="4458" y="1408"/>
                </a:cubicBezTo>
                <a:cubicBezTo>
                  <a:pt x="7734" y="1756"/>
                  <a:pt x="9771" y="4375"/>
                  <a:pt x="13045" y="4375"/>
                </a:cubicBezTo>
                <a:cubicBezTo>
                  <a:pt x="13573" y="4375"/>
                  <a:pt x="14134" y="4307"/>
                  <a:pt x="14736" y="4150"/>
                </a:cubicBezTo>
                <a:cubicBezTo>
                  <a:pt x="15989" y="3822"/>
                  <a:pt x="17001" y="3706"/>
                  <a:pt x="17809" y="3706"/>
                </a:cubicBezTo>
                <a:cubicBezTo>
                  <a:pt x="17904" y="3706"/>
                  <a:pt x="17997" y="3707"/>
                  <a:pt x="18087" y="3710"/>
                </a:cubicBezTo>
                <a:lnTo>
                  <a:pt x="1808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13"/>
          <p:cNvGrpSpPr/>
          <p:nvPr/>
        </p:nvGrpSpPr>
        <p:grpSpPr>
          <a:xfrm>
            <a:off x="8232529" y="4398236"/>
            <a:ext cx="574402" cy="558141"/>
            <a:chOff x="8232529" y="4398236"/>
            <a:chExt cx="574402" cy="558141"/>
          </a:xfrm>
        </p:grpSpPr>
        <p:grpSp>
          <p:nvGrpSpPr>
            <p:cNvPr id="399" name="Google Shape;399;p13"/>
            <p:cNvGrpSpPr/>
            <p:nvPr/>
          </p:nvGrpSpPr>
          <p:grpSpPr>
            <a:xfrm rot="1724099">
              <a:off x="8358098" y="4397943"/>
              <a:ext cx="141899" cy="558727"/>
              <a:chOff x="2894536" y="2269944"/>
              <a:chExt cx="127536" cy="502175"/>
            </a:xfrm>
          </p:grpSpPr>
          <p:sp>
            <p:nvSpPr>
              <p:cNvPr id="400" name="Google Shape;400;p13"/>
              <p:cNvSpPr/>
              <p:nvPr/>
            </p:nvSpPr>
            <p:spPr>
              <a:xfrm>
                <a:off x="2922797" y="2269944"/>
                <a:ext cx="99275" cy="7632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32" extrusionOk="0">
                    <a:moveTo>
                      <a:pt x="411" y="1"/>
                    </a:moveTo>
                    <a:cubicBezTo>
                      <a:pt x="1" y="1"/>
                      <a:pt x="1" y="631"/>
                      <a:pt x="411" y="631"/>
                    </a:cubicBezTo>
                    <a:cubicBezTo>
                      <a:pt x="822" y="631"/>
                      <a:pt x="822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2894536" y="2664148"/>
                <a:ext cx="126690" cy="107971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894" extrusionOk="0">
                    <a:moveTo>
                      <a:pt x="452" y="1"/>
                    </a:moveTo>
                    <a:cubicBezTo>
                      <a:pt x="222" y="1"/>
                      <a:pt x="0" y="178"/>
                      <a:pt x="0" y="446"/>
                    </a:cubicBezTo>
                    <a:cubicBezTo>
                      <a:pt x="0" y="696"/>
                      <a:pt x="198" y="893"/>
                      <a:pt x="447" y="893"/>
                    </a:cubicBezTo>
                    <a:cubicBezTo>
                      <a:pt x="843" y="893"/>
                      <a:pt x="1049" y="410"/>
                      <a:pt x="763" y="131"/>
                    </a:cubicBezTo>
                    <a:cubicBezTo>
                      <a:pt x="673" y="41"/>
                      <a:pt x="561" y="1"/>
                      <a:pt x="4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13"/>
            <p:cNvSpPr/>
            <p:nvPr/>
          </p:nvSpPr>
          <p:spPr>
            <a:xfrm rot="1724080">
              <a:off x="8645777" y="4796032"/>
              <a:ext cx="140956" cy="120129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13"/>
          <p:cNvSpPr txBox="1">
            <a:spLocks noGrp="1"/>
          </p:cNvSpPr>
          <p:nvPr>
            <p:ph type="title"/>
          </p:nvPr>
        </p:nvSpPr>
        <p:spPr>
          <a:xfrm>
            <a:off x="1816825" y="1700795"/>
            <a:ext cx="27246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3"/>
          <p:cNvSpPr txBox="1">
            <a:spLocks noGrp="1"/>
          </p:cNvSpPr>
          <p:nvPr>
            <p:ph type="title" idx="2" hasCustomPrompt="1"/>
          </p:nvPr>
        </p:nvSpPr>
        <p:spPr>
          <a:xfrm>
            <a:off x="797875" y="1868546"/>
            <a:ext cx="1104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5" name="Google Shape;405;p13"/>
          <p:cNvSpPr txBox="1">
            <a:spLocks noGrp="1"/>
          </p:cNvSpPr>
          <p:nvPr>
            <p:ph type="subTitle" idx="1"/>
          </p:nvPr>
        </p:nvSpPr>
        <p:spPr>
          <a:xfrm>
            <a:off x="1816825" y="21508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3"/>
          <p:cNvSpPr txBox="1">
            <a:spLocks noGrp="1"/>
          </p:cNvSpPr>
          <p:nvPr>
            <p:ph type="title" idx="3"/>
          </p:nvPr>
        </p:nvSpPr>
        <p:spPr>
          <a:xfrm>
            <a:off x="5773925" y="1700795"/>
            <a:ext cx="27246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title" idx="4" hasCustomPrompt="1"/>
          </p:nvPr>
        </p:nvSpPr>
        <p:spPr>
          <a:xfrm>
            <a:off x="4754975" y="1868546"/>
            <a:ext cx="1104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3"/>
          <p:cNvSpPr txBox="1">
            <a:spLocks noGrp="1"/>
          </p:cNvSpPr>
          <p:nvPr>
            <p:ph type="subTitle" idx="5"/>
          </p:nvPr>
        </p:nvSpPr>
        <p:spPr>
          <a:xfrm>
            <a:off x="5773925" y="215089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6"/>
          </p:nvPr>
        </p:nvSpPr>
        <p:spPr>
          <a:xfrm>
            <a:off x="1816825" y="3140173"/>
            <a:ext cx="27246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7" hasCustomPrompt="1"/>
          </p:nvPr>
        </p:nvSpPr>
        <p:spPr>
          <a:xfrm>
            <a:off x="797875" y="3307948"/>
            <a:ext cx="1104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subTitle" idx="8"/>
          </p:nvPr>
        </p:nvSpPr>
        <p:spPr>
          <a:xfrm>
            <a:off x="1816825" y="3590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9"/>
          </p:nvPr>
        </p:nvSpPr>
        <p:spPr>
          <a:xfrm>
            <a:off x="5773925" y="3140173"/>
            <a:ext cx="27246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4975" y="3307948"/>
            <a:ext cx="1104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14"/>
          </p:nvPr>
        </p:nvSpPr>
        <p:spPr>
          <a:xfrm>
            <a:off x="5773925" y="3590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title" idx="15"/>
          </p:nvPr>
        </p:nvSpPr>
        <p:spPr>
          <a:xfrm>
            <a:off x="1289100" y="535000"/>
            <a:ext cx="65658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16" name="Google Shape;416;p13"/>
          <p:cNvGrpSpPr/>
          <p:nvPr/>
        </p:nvGrpSpPr>
        <p:grpSpPr>
          <a:xfrm>
            <a:off x="8428900" y="1111151"/>
            <a:ext cx="505508" cy="504599"/>
            <a:chOff x="4319250" y="2328426"/>
            <a:chExt cx="505508" cy="504599"/>
          </a:xfrm>
        </p:grpSpPr>
        <p:grpSp>
          <p:nvGrpSpPr>
            <p:cNvPr id="417" name="Google Shape;417;p13"/>
            <p:cNvGrpSpPr/>
            <p:nvPr/>
          </p:nvGrpSpPr>
          <p:grpSpPr>
            <a:xfrm>
              <a:off x="4319250" y="2328426"/>
              <a:ext cx="505508" cy="504599"/>
              <a:chOff x="4319250" y="2319450"/>
              <a:chExt cx="505508" cy="504599"/>
            </a:xfrm>
          </p:grpSpPr>
          <p:sp>
            <p:nvSpPr>
              <p:cNvPr id="418" name="Google Shape;418;p13"/>
              <p:cNvSpPr/>
              <p:nvPr/>
            </p:nvSpPr>
            <p:spPr>
              <a:xfrm>
                <a:off x="4374463" y="2387391"/>
                <a:ext cx="405411" cy="376813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4559" extrusionOk="0">
                    <a:moveTo>
                      <a:pt x="2455" y="1"/>
                    </a:moveTo>
                    <a:cubicBezTo>
                      <a:pt x="1356" y="1"/>
                      <a:pt x="390" y="794"/>
                      <a:pt x="205" y="1908"/>
                    </a:cubicBezTo>
                    <a:cubicBezTo>
                      <a:pt x="0" y="3147"/>
                      <a:pt x="836" y="4320"/>
                      <a:pt x="2082" y="4526"/>
                    </a:cubicBezTo>
                    <a:cubicBezTo>
                      <a:pt x="2211" y="4548"/>
                      <a:pt x="2339" y="4558"/>
                      <a:pt x="2466" y="4558"/>
                    </a:cubicBezTo>
                    <a:cubicBezTo>
                      <a:pt x="3555" y="4558"/>
                      <a:pt x="4516" y="3766"/>
                      <a:pt x="4700" y="2656"/>
                    </a:cubicBezTo>
                    <a:cubicBezTo>
                      <a:pt x="4905" y="1417"/>
                      <a:pt x="4069" y="244"/>
                      <a:pt x="2830" y="31"/>
                    </a:cubicBezTo>
                    <a:cubicBezTo>
                      <a:pt x="2704" y="11"/>
                      <a:pt x="2579" y="1"/>
                      <a:pt x="2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4558615" y="2319450"/>
                <a:ext cx="102489" cy="124888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511" extrusionOk="0">
                    <a:moveTo>
                      <a:pt x="1106" y="0"/>
                    </a:moveTo>
                    <a:cubicBezTo>
                      <a:pt x="1039" y="0"/>
                      <a:pt x="957" y="62"/>
                      <a:pt x="910" y="120"/>
                    </a:cubicBezTo>
                    <a:cubicBezTo>
                      <a:pt x="595" y="494"/>
                      <a:pt x="294" y="883"/>
                      <a:pt x="1" y="1286"/>
                    </a:cubicBezTo>
                    <a:cubicBezTo>
                      <a:pt x="301" y="1409"/>
                      <a:pt x="653" y="1511"/>
                      <a:pt x="1005" y="1511"/>
                    </a:cubicBezTo>
                    <a:cubicBezTo>
                      <a:pt x="1074" y="1511"/>
                      <a:pt x="1142" y="1507"/>
                      <a:pt x="1211" y="1499"/>
                    </a:cubicBezTo>
                    <a:cubicBezTo>
                      <a:pt x="1240" y="1044"/>
                      <a:pt x="1240" y="589"/>
                      <a:pt x="1203" y="142"/>
                    </a:cubicBezTo>
                    <a:cubicBezTo>
                      <a:pt x="1203" y="106"/>
                      <a:pt x="1196" y="62"/>
                      <a:pt x="1174" y="32"/>
                    </a:cubicBezTo>
                    <a:cubicBezTo>
                      <a:pt x="1155" y="10"/>
                      <a:pt x="1132" y="0"/>
                      <a:pt x="1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4319250" y="2475996"/>
                <a:ext cx="126128" cy="7967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64" extrusionOk="0">
                    <a:moveTo>
                      <a:pt x="1526" y="0"/>
                    </a:moveTo>
                    <a:cubicBezTo>
                      <a:pt x="1049" y="59"/>
                      <a:pt x="587" y="191"/>
                      <a:pt x="155" y="389"/>
                    </a:cubicBezTo>
                    <a:cubicBezTo>
                      <a:pt x="89" y="426"/>
                      <a:pt x="1" y="492"/>
                      <a:pt x="38" y="558"/>
                    </a:cubicBezTo>
                    <a:cubicBezTo>
                      <a:pt x="60" y="594"/>
                      <a:pt x="96" y="624"/>
                      <a:pt x="133" y="631"/>
                    </a:cubicBezTo>
                    <a:lnTo>
                      <a:pt x="1093" y="954"/>
                    </a:lnTo>
                    <a:cubicBezTo>
                      <a:pt x="1109" y="959"/>
                      <a:pt x="1124" y="964"/>
                      <a:pt x="1140" y="964"/>
                    </a:cubicBezTo>
                    <a:cubicBezTo>
                      <a:pt x="1146" y="964"/>
                      <a:pt x="1153" y="963"/>
                      <a:pt x="1159" y="961"/>
                    </a:cubicBezTo>
                    <a:cubicBezTo>
                      <a:pt x="1189" y="939"/>
                      <a:pt x="1203" y="917"/>
                      <a:pt x="1203" y="888"/>
                    </a:cubicBezTo>
                    <a:cubicBezTo>
                      <a:pt x="1277" y="580"/>
                      <a:pt x="1387" y="286"/>
                      <a:pt x="1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4396283" y="2639567"/>
                <a:ext cx="81247" cy="124557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7" extrusionOk="0">
                    <a:moveTo>
                      <a:pt x="477" y="1"/>
                    </a:moveTo>
                    <a:cubicBezTo>
                      <a:pt x="323" y="456"/>
                      <a:pt x="169" y="910"/>
                      <a:pt x="15" y="1365"/>
                    </a:cubicBezTo>
                    <a:cubicBezTo>
                      <a:pt x="0" y="1394"/>
                      <a:pt x="0" y="1431"/>
                      <a:pt x="7" y="1467"/>
                    </a:cubicBezTo>
                    <a:cubicBezTo>
                      <a:pt x="21" y="1495"/>
                      <a:pt x="46" y="1506"/>
                      <a:pt x="75" y="1506"/>
                    </a:cubicBezTo>
                    <a:cubicBezTo>
                      <a:pt x="121" y="1506"/>
                      <a:pt x="179" y="1477"/>
                      <a:pt x="220" y="1445"/>
                    </a:cubicBezTo>
                    <a:lnTo>
                      <a:pt x="902" y="881"/>
                    </a:lnTo>
                    <a:cubicBezTo>
                      <a:pt x="946" y="859"/>
                      <a:pt x="968" y="815"/>
                      <a:pt x="982" y="771"/>
                    </a:cubicBezTo>
                    <a:cubicBezTo>
                      <a:pt x="975" y="734"/>
                      <a:pt x="968" y="697"/>
                      <a:pt x="938" y="668"/>
                    </a:cubicBezTo>
                    <a:cubicBezTo>
                      <a:pt x="762" y="404"/>
                      <a:pt x="587" y="140"/>
                      <a:pt x="4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4568368" y="2713707"/>
                <a:ext cx="86702" cy="110341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335" extrusionOk="0">
                    <a:moveTo>
                      <a:pt x="874" y="0"/>
                    </a:moveTo>
                    <a:cubicBezTo>
                      <a:pt x="579" y="0"/>
                      <a:pt x="282" y="47"/>
                      <a:pt x="0" y="145"/>
                    </a:cubicBezTo>
                    <a:cubicBezTo>
                      <a:pt x="154" y="504"/>
                      <a:pt x="315" y="863"/>
                      <a:pt x="477" y="1230"/>
                    </a:cubicBezTo>
                    <a:cubicBezTo>
                      <a:pt x="497" y="1276"/>
                      <a:pt x="528" y="1335"/>
                      <a:pt x="578" y="1335"/>
                    </a:cubicBezTo>
                    <a:cubicBezTo>
                      <a:pt x="583" y="1335"/>
                      <a:pt x="588" y="1334"/>
                      <a:pt x="594" y="1333"/>
                    </a:cubicBezTo>
                    <a:cubicBezTo>
                      <a:pt x="653" y="1325"/>
                      <a:pt x="667" y="1281"/>
                      <a:pt x="682" y="1245"/>
                    </a:cubicBezTo>
                    <a:cubicBezTo>
                      <a:pt x="851" y="849"/>
                      <a:pt x="975" y="431"/>
                      <a:pt x="1049" y="6"/>
                    </a:cubicBezTo>
                    <a:cubicBezTo>
                      <a:pt x="990" y="2"/>
                      <a:pt x="932" y="0"/>
                      <a:pt x="8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4730121" y="2509719"/>
                <a:ext cx="94637" cy="9604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162" extrusionOk="0">
                    <a:moveTo>
                      <a:pt x="289" y="0"/>
                    </a:moveTo>
                    <a:cubicBezTo>
                      <a:pt x="192" y="0"/>
                      <a:pt x="96" y="6"/>
                      <a:pt x="1" y="18"/>
                    </a:cubicBezTo>
                    <a:cubicBezTo>
                      <a:pt x="8" y="318"/>
                      <a:pt x="8" y="744"/>
                      <a:pt x="45" y="1161"/>
                    </a:cubicBezTo>
                    <a:cubicBezTo>
                      <a:pt x="397" y="963"/>
                      <a:pt x="726" y="722"/>
                      <a:pt x="1027" y="450"/>
                    </a:cubicBezTo>
                    <a:cubicBezTo>
                      <a:pt x="1086" y="406"/>
                      <a:pt x="1122" y="348"/>
                      <a:pt x="1137" y="282"/>
                    </a:cubicBezTo>
                    <a:cubicBezTo>
                      <a:pt x="1144" y="164"/>
                      <a:pt x="1005" y="98"/>
                      <a:pt x="888" y="69"/>
                    </a:cubicBezTo>
                    <a:cubicBezTo>
                      <a:pt x="690" y="25"/>
                      <a:pt x="489" y="0"/>
                      <a:pt x="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13"/>
            <p:cNvGrpSpPr/>
            <p:nvPr/>
          </p:nvGrpSpPr>
          <p:grpSpPr>
            <a:xfrm>
              <a:off x="4459265" y="2464342"/>
              <a:ext cx="254572" cy="194152"/>
              <a:chOff x="4459265" y="2464342"/>
              <a:chExt cx="254572" cy="194152"/>
            </a:xfrm>
          </p:grpSpPr>
          <p:sp>
            <p:nvSpPr>
              <p:cNvPr id="425" name="Google Shape;425;p13"/>
              <p:cNvSpPr/>
              <p:nvPr/>
            </p:nvSpPr>
            <p:spPr>
              <a:xfrm>
                <a:off x="4459265" y="2575345"/>
                <a:ext cx="83066" cy="8314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06" extrusionOk="0">
                    <a:moveTo>
                      <a:pt x="506" y="1"/>
                    </a:moveTo>
                    <a:cubicBezTo>
                      <a:pt x="228" y="1"/>
                      <a:pt x="0" y="228"/>
                      <a:pt x="0" y="499"/>
                    </a:cubicBezTo>
                    <a:cubicBezTo>
                      <a:pt x="0" y="778"/>
                      <a:pt x="228" y="1005"/>
                      <a:pt x="506" y="1005"/>
                    </a:cubicBezTo>
                    <a:cubicBezTo>
                      <a:pt x="778" y="1005"/>
                      <a:pt x="1005" y="778"/>
                      <a:pt x="1005" y="499"/>
                    </a:cubicBezTo>
                    <a:cubicBezTo>
                      <a:pt x="1005" y="228"/>
                      <a:pt x="778" y="1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4617381" y="2545673"/>
                <a:ext cx="96455" cy="83066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5" extrusionOk="0">
                    <a:moveTo>
                      <a:pt x="505" y="1"/>
                    </a:moveTo>
                    <a:cubicBezTo>
                      <a:pt x="248" y="1"/>
                      <a:pt x="1" y="203"/>
                      <a:pt x="1" y="506"/>
                    </a:cubicBezTo>
                    <a:cubicBezTo>
                      <a:pt x="1" y="778"/>
                      <a:pt x="221" y="1005"/>
                      <a:pt x="500" y="1005"/>
                    </a:cubicBezTo>
                    <a:cubicBezTo>
                      <a:pt x="947" y="1005"/>
                      <a:pt x="1167" y="462"/>
                      <a:pt x="851" y="147"/>
                    </a:cubicBezTo>
                    <a:cubicBezTo>
                      <a:pt x="750" y="46"/>
                      <a:pt x="626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4554399" y="2464342"/>
                <a:ext cx="49178" cy="4207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09" extrusionOk="0">
                    <a:moveTo>
                      <a:pt x="257" y="1"/>
                    </a:moveTo>
                    <a:cubicBezTo>
                      <a:pt x="126" y="1"/>
                      <a:pt x="1" y="104"/>
                      <a:pt x="1" y="259"/>
                    </a:cubicBezTo>
                    <a:cubicBezTo>
                      <a:pt x="1" y="398"/>
                      <a:pt x="110" y="508"/>
                      <a:pt x="257" y="508"/>
                    </a:cubicBezTo>
                    <a:cubicBezTo>
                      <a:pt x="477" y="508"/>
                      <a:pt x="594" y="237"/>
                      <a:pt x="433" y="76"/>
                    </a:cubicBezTo>
                    <a:cubicBezTo>
                      <a:pt x="381" y="24"/>
                      <a:pt x="318" y="1"/>
                      <a:pt x="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5"/>
          <p:cNvSpPr/>
          <p:nvPr/>
        </p:nvSpPr>
        <p:spPr>
          <a:xfrm flipH="1">
            <a:off x="-233362" y="4281750"/>
            <a:ext cx="9607362" cy="861754"/>
          </a:xfrm>
          <a:custGeom>
            <a:avLst/>
            <a:gdLst/>
            <a:ahLst/>
            <a:cxnLst/>
            <a:rect l="l" t="t" r="r" b="b"/>
            <a:pathLst>
              <a:path w="18087" h="5165" extrusionOk="0">
                <a:moveTo>
                  <a:pt x="9802" y="1"/>
                </a:moveTo>
                <a:cubicBezTo>
                  <a:pt x="8887" y="1"/>
                  <a:pt x="7977" y="199"/>
                  <a:pt x="7134" y="590"/>
                </a:cubicBezTo>
                <a:cubicBezTo>
                  <a:pt x="6342" y="957"/>
                  <a:pt x="5631" y="1492"/>
                  <a:pt x="4817" y="1822"/>
                </a:cubicBezTo>
                <a:cubicBezTo>
                  <a:pt x="4240" y="2056"/>
                  <a:pt x="3623" y="2169"/>
                  <a:pt x="3003" y="2169"/>
                </a:cubicBezTo>
                <a:cubicBezTo>
                  <a:pt x="1937" y="2169"/>
                  <a:pt x="867" y="1835"/>
                  <a:pt x="0" y="1213"/>
                </a:cubicBezTo>
                <a:lnTo>
                  <a:pt x="0" y="5165"/>
                </a:lnTo>
                <a:lnTo>
                  <a:pt x="18087" y="5165"/>
                </a:lnTo>
                <a:lnTo>
                  <a:pt x="18087" y="876"/>
                </a:lnTo>
                <a:cubicBezTo>
                  <a:pt x="17522" y="1242"/>
                  <a:pt x="16921" y="1543"/>
                  <a:pt x="16254" y="1631"/>
                </a:cubicBezTo>
                <a:cubicBezTo>
                  <a:pt x="16115" y="1650"/>
                  <a:pt x="15976" y="1658"/>
                  <a:pt x="15839" y="1658"/>
                </a:cubicBezTo>
                <a:cubicBezTo>
                  <a:pt x="14408" y="1658"/>
                  <a:pt x="13077" y="717"/>
                  <a:pt x="11672" y="282"/>
                </a:cubicBezTo>
                <a:cubicBezTo>
                  <a:pt x="11060" y="94"/>
                  <a:pt x="10430" y="1"/>
                  <a:pt x="98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15"/>
          <p:cNvGrpSpPr/>
          <p:nvPr/>
        </p:nvGrpSpPr>
        <p:grpSpPr>
          <a:xfrm flipH="1">
            <a:off x="7889792" y="4626583"/>
            <a:ext cx="1078215" cy="393653"/>
            <a:chOff x="35006" y="4575682"/>
            <a:chExt cx="1078215" cy="393653"/>
          </a:xfrm>
        </p:grpSpPr>
        <p:sp>
          <p:nvSpPr>
            <p:cNvPr id="491" name="Google Shape;491;p15"/>
            <p:cNvSpPr/>
            <p:nvPr/>
          </p:nvSpPr>
          <p:spPr>
            <a:xfrm>
              <a:off x="35006" y="4575682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00437" y="471057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946046" y="4616863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867834" y="4902421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15"/>
          <p:cNvGrpSpPr/>
          <p:nvPr/>
        </p:nvGrpSpPr>
        <p:grpSpPr>
          <a:xfrm flipH="1">
            <a:off x="72189" y="4168793"/>
            <a:ext cx="642905" cy="641748"/>
            <a:chOff x="4319250" y="2328426"/>
            <a:chExt cx="505508" cy="504599"/>
          </a:xfrm>
        </p:grpSpPr>
        <p:grpSp>
          <p:nvGrpSpPr>
            <p:cNvPr id="496" name="Google Shape;496;p15"/>
            <p:cNvGrpSpPr/>
            <p:nvPr/>
          </p:nvGrpSpPr>
          <p:grpSpPr>
            <a:xfrm>
              <a:off x="4319250" y="2328426"/>
              <a:ext cx="505508" cy="504599"/>
              <a:chOff x="4319250" y="2319450"/>
              <a:chExt cx="505508" cy="504599"/>
            </a:xfrm>
          </p:grpSpPr>
          <p:sp>
            <p:nvSpPr>
              <p:cNvPr id="497" name="Google Shape;497;p15"/>
              <p:cNvSpPr/>
              <p:nvPr/>
            </p:nvSpPr>
            <p:spPr>
              <a:xfrm>
                <a:off x="4374463" y="2387391"/>
                <a:ext cx="405411" cy="376813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4559" extrusionOk="0">
                    <a:moveTo>
                      <a:pt x="2455" y="1"/>
                    </a:moveTo>
                    <a:cubicBezTo>
                      <a:pt x="1356" y="1"/>
                      <a:pt x="390" y="794"/>
                      <a:pt x="205" y="1908"/>
                    </a:cubicBezTo>
                    <a:cubicBezTo>
                      <a:pt x="0" y="3147"/>
                      <a:pt x="836" y="4320"/>
                      <a:pt x="2082" y="4526"/>
                    </a:cubicBezTo>
                    <a:cubicBezTo>
                      <a:pt x="2211" y="4548"/>
                      <a:pt x="2339" y="4558"/>
                      <a:pt x="2466" y="4558"/>
                    </a:cubicBezTo>
                    <a:cubicBezTo>
                      <a:pt x="3555" y="4558"/>
                      <a:pt x="4516" y="3766"/>
                      <a:pt x="4700" y="2656"/>
                    </a:cubicBezTo>
                    <a:cubicBezTo>
                      <a:pt x="4905" y="1417"/>
                      <a:pt x="4069" y="244"/>
                      <a:pt x="2830" y="31"/>
                    </a:cubicBezTo>
                    <a:cubicBezTo>
                      <a:pt x="2704" y="11"/>
                      <a:pt x="2579" y="1"/>
                      <a:pt x="2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5"/>
              <p:cNvSpPr/>
              <p:nvPr/>
            </p:nvSpPr>
            <p:spPr>
              <a:xfrm>
                <a:off x="4558615" y="2319450"/>
                <a:ext cx="102489" cy="124888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511" extrusionOk="0">
                    <a:moveTo>
                      <a:pt x="1106" y="0"/>
                    </a:moveTo>
                    <a:cubicBezTo>
                      <a:pt x="1039" y="0"/>
                      <a:pt x="957" y="62"/>
                      <a:pt x="910" y="120"/>
                    </a:cubicBezTo>
                    <a:cubicBezTo>
                      <a:pt x="595" y="494"/>
                      <a:pt x="294" y="883"/>
                      <a:pt x="1" y="1286"/>
                    </a:cubicBezTo>
                    <a:cubicBezTo>
                      <a:pt x="301" y="1409"/>
                      <a:pt x="653" y="1511"/>
                      <a:pt x="1005" y="1511"/>
                    </a:cubicBezTo>
                    <a:cubicBezTo>
                      <a:pt x="1074" y="1511"/>
                      <a:pt x="1142" y="1507"/>
                      <a:pt x="1211" y="1499"/>
                    </a:cubicBezTo>
                    <a:cubicBezTo>
                      <a:pt x="1240" y="1044"/>
                      <a:pt x="1240" y="589"/>
                      <a:pt x="1203" y="142"/>
                    </a:cubicBezTo>
                    <a:cubicBezTo>
                      <a:pt x="1203" y="106"/>
                      <a:pt x="1196" y="62"/>
                      <a:pt x="1174" y="32"/>
                    </a:cubicBezTo>
                    <a:cubicBezTo>
                      <a:pt x="1155" y="10"/>
                      <a:pt x="1132" y="0"/>
                      <a:pt x="1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5"/>
              <p:cNvSpPr/>
              <p:nvPr/>
            </p:nvSpPr>
            <p:spPr>
              <a:xfrm>
                <a:off x="4319250" y="2475996"/>
                <a:ext cx="126128" cy="7967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64" extrusionOk="0">
                    <a:moveTo>
                      <a:pt x="1526" y="0"/>
                    </a:moveTo>
                    <a:cubicBezTo>
                      <a:pt x="1049" y="59"/>
                      <a:pt x="587" y="191"/>
                      <a:pt x="155" y="389"/>
                    </a:cubicBezTo>
                    <a:cubicBezTo>
                      <a:pt x="89" y="426"/>
                      <a:pt x="1" y="492"/>
                      <a:pt x="38" y="558"/>
                    </a:cubicBezTo>
                    <a:cubicBezTo>
                      <a:pt x="60" y="594"/>
                      <a:pt x="96" y="624"/>
                      <a:pt x="133" y="631"/>
                    </a:cubicBezTo>
                    <a:lnTo>
                      <a:pt x="1093" y="954"/>
                    </a:lnTo>
                    <a:cubicBezTo>
                      <a:pt x="1109" y="959"/>
                      <a:pt x="1124" y="964"/>
                      <a:pt x="1140" y="964"/>
                    </a:cubicBezTo>
                    <a:cubicBezTo>
                      <a:pt x="1146" y="964"/>
                      <a:pt x="1153" y="963"/>
                      <a:pt x="1159" y="961"/>
                    </a:cubicBezTo>
                    <a:cubicBezTo>
                      <a:pt x="1189" y="939"/>
                      <a:pt x="1203" y="917"/>
                      <a:pt x="1203" y="888"/>
                    </a:cubicBezTo>
                    <a:cubicBezTo>
                      <a:pt x="1277" y="580"/>
                      <a:pt x="1387" y="286"/>
                      <a:pt x="1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4396283" y="2639567"/>
                <a:ext cx="81247" cy="124557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7" extrusionOk="0">
                    <a:moveTo>
                      <a:pt x="477" y="1"/>
                    </a:moveTo>
                    <a:cubicBezTo>
                      <a:pt x="323" y="456"/>
                      <a:pt x="169" y="910"/>
                      <a:pt x="15" y="1365"/>
                    </a:cubicBezTo>
                    <a:cubicBezTo>
                      <a:pt x="0" y="1394"/>
                      <a:pt x="0" y="1431"/>
                      <a:pt x="7" y="1467"/>
                    </a:cubicBezTo>
                    <a:cubicBezTo>
                      <a:pt x="21" y="1495"/>
                      <a:pt x="46" y="1506"/>
                      <a:pt x="75" y="1506"/>
                    </a:cubicBezTo>
                    <a:cubicBezTo>
                      <a:pt x="121" y="1506"/>
                      <a:pt x="179" y="1477"/>
                      <a:pt x="220" y="1445"/>
                    </a:cubicBezTo>
                    <a:lnTo>
                      <a:pt x="902" y="881"/>
                    </a:lnTo>
                    <a:cubicBezTo>
                      <a:pt x="946" y="859"/>
                      <a:pt x="968" y="815"/>
                      <a:pt x="982" y="771"/>
                    </a:cubicBezTo>
                    <a:cubicBezTo>
                      <a:pt x="975" y="734"/>
                      <a:pt x="968" y="697"/>
                      <a:pt x="938" y="668"/>
                    </a:cubicBezTo>
                    <a:cubicBezTo>
                      <a:pt x="762" y="404"/>
                      <a:pt x="587" y="140"/>
                      <a:pt x="4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5"/>
              <p:cNvSpPr/>
              <p:nvPr/>
            </p:nvSpPr>
            <p:spPr>
              <a:xfrm>
                <a:off x="4568368" y="2713707"/>
                <a:ext cx="86702" cy="110341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335" extrusionOk="0">
                    <a:moveTo>
                      <a:pt x="874" y="0"/>
                    </a:moveTo>
                    <a:cubicBezTo>
                      <a:pt x="579" y="0"/>
                      <a:pt x="282" y="47"/>
                      <a:pt x="0" y="145"/>
                    </a:cubicBezTo>
                    <a:cubicBezTo>
                      <a:pt x="154" y="504"/>
                      <a:pt x="315" y="863"/>
                      <a:pt x="477" y="1230"/>
                    </a:cubicBezTo>
                    <a:cubicBezTo>
                      <a:pt x="497" y="1276"/>
                      <a:pt x="528" y="1335"/>
                      <a:pt x="578" y="1335"/>
                    </a:cubicBezTo>
                    <a:cubicBezTo>
                      <a:pt x="583" y="1335"/>
                      <a:pt x="588" y="1334"/>
                      <a:pt x="594" y="1333"/>
                    </a:cubicBezTo>
                    <a:cubicBezTo>
                      <a:pt x="653" y="1325"/>
                      <a:pt x="667" y="1281"/>
                      <a:pt x="682" y="1245"/>
                    </a:cubicBezTo>
                    <a:cubicBezTo>
                      <a:pt x="851" y="849"/>
                      <a:pt x="975" y="431"/>
                      <a:pt x="1049" y="6"/>
                    </a:cubicBezTo>
                    <a:cubicBezTo>
                      <a:pt x="990" y="2"/>
                      <a:pt x="932" y="0"/>
                      <a:pt x="8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730121" y="2509719"/>
                <a:ext cx="94637" cy="9604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162" extrusionOk="0">
                    <a:moveTo>
                      <a:pt x="289" y="0"/>
                    </a:moveTo>
                    <a:cubicBezTo>
                      <a:pt x="192" y="0"/>
                      <a:pt x="96" y="6"/>
                      <a:pt x="1" y="18"/>
                    </a:cubicBezTo>
                    <a:cubicBezTo>
                      <a:pt x="8" y="318"/>
                      <a:pt x="8" y="744"/>
                      <a:pt x="45" y="1161"/>
                    </a:cubicBezTo>
                    <a:cubicBezTo>
                      <a:pt x="397" y="963"/>
                      <a:pt x="726" y="722"/>
                      <a:pt x="1027" y="450"/>
                    </a:cubicBezTo>
                    <a:cubicBezTo>
                      <a:pt x="1086" y="406"/>
                      <a:pt x="1122" y="348"/>
                      <a:pt x="1137" y="282"/>
                    </a:cubicBezTo>
                    <a:cubicBezTo>
                      <a:pt x="1144" y="164"/>
                      <a:pt x="1005" y="98"/>
                      <a:pt x="888" y="69"/>
                    </a:cubicBezTo>
                    <a:cubicBezTo>
                      <a:pt x="690" y="25"/>
                      <a:pt x="489" y="0"/>
                      <a:pt x="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" name="Google Shape;503;p15"/>
            <p:cNvGrpSpPr/>
            <p:nvPr/>
          </p:nvGrpSpPr>
          <p:grpSpPr>
            <a:xfrm>
              <a:off x="4459265" y="2464342"/>
              <a:ext cx="254572" cy="194152"/>
              <a:chOff x="4459265" y="2464342"/>
              <a:chExt cx="254572" cy="194152"/>
            </a:xfrm>
          </p:grpSpPr>
          <p:sp>
            <p:nvSpPr>
              <p:cNvPr id="504" name="Google Shape;504;p15"/>
              <p:cNvSpPr/>
              <p:nvPr/>
            </p:nvSpPr>
            <p:spPr>
              <a:xfrm>
                <a:off x="4459265" y="2575345"/>
                <a:ext cx="83066" cy="8314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06" extrusionOk="0">
                    <a:moveTo>
                      <a:pt x="506" y="1"/>
                    </a:moveTo>
                    <a:cubicBezTo>
                      <a:pt x="228" y="1"/>
                      <a:pt x="0" y="228"/>
                      <a:pt x="0" y="499"/>
                    </a:cubicBezTo>
                    <a:cubicBezTo>
                      <a:pt x="0" y="778"/>
                      <a:pt x="228" y="1005"/>
                      <a:pt x="506" y="1005"/>
                    </a:cubicBezTo>
                    <a:cubicBezTo>
                      <a:pt x="778" y="1005"/>
                      <a:pt x="1005" y="778"/>
                      <a:pt x="1005" y="499"/>
                    </a:cubicBezTo>
                    <a:cubicBezTo>
                      <a:pt x="1005" y="228"/>
                      <a:pt x="778" y="1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617381" y="2545673"/>
                <a:ext cx="96455" cy="83066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5" extrusionOk="0">
                    <a:moveTo>
                      <a:pt x="505" y="1"/>
                    </a:moveTo>
                    <a:cubicBezTo>
                      <a:pt x="248" y="1"/>
                      <a:pt x="1" y="203"/>
                      <a:pt x="1" y="506"/>
                    </a:cubicBezTo>
                    <a:cubicBezTo>
                      <a:pt x="1" y="778"/>
                      <a:pt x="221" y="1005"/>
                      <a:pt x="500" y="1005"/>
                    </a:cubicBezTo>
                    <a:cubicBezTo>
                      <a:pt x="947" y="1005"/>
                      <a:pt x="1167" y="462"/>
                      <a:pt x="851" y="147"/>
                    </a:cubicBezTo>
                    <a:cubicBezTo>
                      <a:pt x="750" y="46"/>
                      <a:pt x="626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554399" y="2464342"/>
                <a:ext cx="49178" cy="4207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09" extrusionOk="0">
                    <a:moveTo>
                      <a:pt x="257" y="1"/>
                    </a:moveTo>
                    <a:cubicBezTo>
                      <a:pt x="126" y="1"/>
                      <a:pt x="1" y="104"/>
                      <a:pt x="1" y="259"/>
                    </a:cubicBezTo>
                    <a:cubicBezTo>
                      <a:pt x="1" y="398"/>
                      <a:pt x="110" y="508"/>
                      <a:pt x="257" y="508"/>
                    </a:cubicBezTo>
                    <a:cubicBezTo>
                      <a:pt x="477" y="508"/>
                      <a:pt x="594" y="237"/>
                      <a:pt x="433" y="76"/>
                    </a:cubicBezTo>
                    <a:cubicBezTo>
                      <a:pt x="381" y="24"/>
                      <a:pt x="318" y="1"/>
                      <a:pt x="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7" name="Google Shape;507;p15"/>
          <p:cNvSpPr txBox="1">
            <a:spLocks noGrp="1"/>
          </p:cNvSpPr>
          <p:nvPr>
            <p:ph type="subTitle" idx="1"/>
          </p:nvPr>
        </p:nvSpPr>
        <p:spPr>
          <a:xfrm>
            <a:off x="715100" y="2348525"/>
            <a:ext cx="2907600" cy="11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5"/>
          <p:cNvSpPr txBox="1">
            <a:spLocks noGrp="1"/>
          </p:cNvSpPr>
          <p:nvPr>
            <p:ph type="title"/>
          </p:nvPr>
        </p:nvSpPr>
        <p:spPr>
          <a:xfrm>
            <a:off x="715100" y="1191450"/>
            <a:ext cx="31899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15"/>
          <p:cNvGrpSpPr/>
          <p:nvPr/>
        </p:nvGrpSpPr>
        <p:grpSpPr>
          <a:xfrm rot="-1318554">
            <a:off x="8138605" y="84057"/>
            <a:ext cx="777223" cy="751040"/>
            <a:chOff x="8163069" y="54125"/>
            <a:chExt cx="777258" cy="751073"/>
          </a:xfrm>
        </p:grpSpPr>
        <p:sp>
          <p:nvSpPr>
            <p:cNvPr id="510" name="Google Shape;510;p15"/>
            <p:cNvSpPr/>
            <p:nvPr/>
          </p:nvSpPr>
          <p:spPr>
            <a:xfrm>
              <a:off x="8622748" y="379010"/>
              <a:ext cx="181586" cy="155986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8622750" y="688350"/>
              <a:ext cx="136001" cy="116849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8163069" y="54125"/>
              <a:ext cx="136001" cy="116849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8857325" y="208074"/>
              <a:ext cx="83001" cy="71325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15"/>
          <p:cNvSpPr/>
          <p:nvPr/>
        </p:nvSpPr>
        <p:spPr>
          <a:xfrm>
            <a:off x="260943" y="97528"/>
            <a:ext cx="581399" cy="598306"/>
          </a:xfrm>
          <a:custGeom>
            <a:avLst/>
            <a:gdLst/>
            <a:ahLst/>
            <a:cxnLst/>
            <a:rect l="l" t="t" r="r" b="b"/>
            <a:pathLst>
              <a:path w="5822" h="5991" extrusionOk="0">
                <a:moveTo>
                  <a:pt x="3512" y="1"/>
                </a:moveTo>
                <a:cubicBezTo>
                  <a:pt x="3285" y="309"/>
                  <a:pt x="3058" y="617"/>
                  <a:pt x="2830" y="969"/>
                </a:cubicBezTo>
                <a:lnTo>
                  <a:pt x="2772" y="969"/>
                </a:lnTo>
                <a:cubicBezTo>
                  <a:pt x="2581" y="969"/>
                  <a:pt x="2391" y="991"/>
                  <a:pt x="2207" y="1042"/>
                </a:cubicBezTo>
                <a:cubicBezTo>
                  <a:pt x="2024" y="727"/>
                  <a:pt x="1833" y="419"/>
                  <a:pt x="1613" y="125"/>
                </a:cubicBezTo>
                <a:lnTo>
                  <a:pt x="1613" y="125"/>
                </a:lnTo>
                <a:cubicBezTo>
                  <a:pt x="1672" y="507"/>
                  <a:pt x="1621" y="895"/>
                  <a:pt x="1635" y="1284"/>
                </a:cubicBezTo>
                <a:cubicBezTo>
                  <a:pt x="1474" y="1379"/>
                  <a:pt x="1327" y="1489"/>
                  <a:pt x="1203" y="1621"/>
                </a:cubicBezTo>
                <a:cubicBezTo>
                  <a:pt x="822" y="1430"/>
                  <a:pt x="426" y="1269"/>
                  <a:pt x="22" y="1144"/>
                </a:cubicBezTo>
                <a:lnTo>
                  <a:pt x="22" y="1144"/>
                </a:lnTo>
                <a:cubicBezTo>
                  <a:pt x="250" y="1562"/>
                  <a:pt x="477" y="1980"/>
                  <a:pt x="704" y="2398"/>
                </a:cubicBezTo>
                <a:cubicBezTo>
                  <a:pt x="653" y="2545"/>
                  <a:pt x="616" y="2691"/>
                  <a:pt x="594" y="2845"/>
                </a:cubicBezTo>
                <a:cubicBezTo>
                  <a:pt x="396" y="2875"/>
                  <a:pt x="198" y="2889"/>
                  <a:pt x="0" y="2897"/>
                </a:cubicBezTo>
                <a:cubicBezTo>
                  <a:pt x="169" y="2977"/>
                  <a:pt x="338" y="3065"/>
                  <a:pt x="499" y="3175"/>
                </a:cubicBezTo>
                <a:cubicBezTo>
                  <a:pt x="521" y="3190"/>
                  <a:pt x="550" y="3205"/>
                  <a:pt x="565" y="3219"/>
                </a:cubicBezTo>
                <a:cubicBezTo>
                  <a:pt x="572" y="3432"/>
                  <a:pt x="609" y="3637"/>
                  <a:pt x="668" y="3835"/>
                </a:cubicBezTo>
                <a:cubicBezTo>
                  <a:pt x="492" y="4106"/>
                  <a:pt x="323" y="4341"/>
                  <a:pt x="154" y="4576"/>
                </a:cubicBezTo>
                <a:cubicBezTo>
                  <a:pt x="174" y="4576"/>
                  <a:pt x="194" y="4576"/>
                  <a:pt x="214" y="4576"/>
                </a:cubicBezTo>
                <a:cubicBezTo>
                  <a:pt x="473" y="4576"/>
                  <a:pt x="731" y="4533"/>
                  <a:pt x="976" y="4451"/>
                </a:cubicBezTo>
                <a:cubicBezTo>
                  <a:pt x="1078" y="4598"/>
                  <a:pt x="1196" y="4730"/>
                  <a:pt x="1335" y="4847"/>
                </a:cubicBezTo>
                <a:cubicBezTo>
                  <a:pt x="1320" y="5155"/>
                  <a:pt x="1335" y="5470"/>
                  <a:pt x="1364" y="5778"/>
                </a:cubicBezTo>
                <a:cubicBezTo>
                  <a:pt x="1613" y="5631"/>
                  <a:pt x="1855" y="5455"/>
                  <a:pt x="2075" y="5265"/>
                </a:cubicBezTo>
                <a:cubicBezTo>
                  <a:pt x="2229" y="5316"/>
                  <a:pt x="2391" y="5345"/>
                  <a:pt x="2552" y="5367"/>
                </a:cubicBezTo>
                <a:lnTo>
                  <a:pt x="2830" y="5991"/>
                </a:lnTo>
                <a:cubicBezTo>
                  <a:pt x="2955" y="5785"/>
                  <a:pt x="3065" y="5565"/>
                  <a:pt x="3153" y="5338"/>
                </a:cubicBezTo>
                <a:cubicBezTo>
                  <a:pt x="3358" y="5301"/>
                  <a:pt x="3556" y="5235"/>
                  <a:pt x="3747" y="5147"/>
                </a:cubicBezTo>
                <a:cubicBezTo>
                  <a:pt x="4099" y="5287"/>
                  <a:pt x="4443" y="5463"/>
                  <a:pt x="4773" y="5661"/>
                </a:cubicBezTo>
                <a:cubicBezTo>
                  <a:pt x="4656" y="5287"/>
                  <a:pt x="4561" y="4913"/>
                  <a:pt x="4502" y="4532"/>
                </a:cubicBezTo>
                <a:cubicBezTo>
                  <a:pt x="4583" y="4429"/>
                  <a:pt x="4649" y="4319"/>
                  <a:pt x="4707" y="4209"/>
                </a:cubicBezTo>
                <a:cubicBezTo>
                  <a:pt x="4872" y="4193"/>
                  <a:pt x="5037" y="4184"/>
                  <a:pt x="5202" y="4184"/>
                </a:cubicBezTo>
                <a:cubicBezTo>
                  <a:pt x="5257" y="4184"/>
                  <a:pt x="5312" y="4185"/>
                  <a:pt x="5367" y="4187"/>
                </a:cubicBezTo>
                <a:cubicBezTo>
                  <a:pt x="5228" y="4011"/>
                  <a:pt x="5074" y="3842"/>
                  <a:pt x="4905" y="3688"/>
                </a:cubicBezTo>
                <a:cubicBezTo>
                  <a:pt x="4949" y="3527"/>
                  <a:pt x="4971" y="3359"/>
                  <a:pt x="4971" y="3197"/>
                </a:cubicBezTo>
                <a:cubicBezTo>
                  <a:pt x="5272" y="2948"/>
                  <a:pt x="5558" y="2684"/>
                  <a:pt x="5822" y="2405"/>
                </a:cubicBezTo>
                <a:cubicBezTo>
                  <a:pt x="5735" y="2404"/>
                  <a:pt x="5648" y="2403"/>
                  <a:pt x="5561" y="2403"/>
                </a:cubicBezTo>
                <a:cubicBezTo>
                  <a:pt x="5322" y="2403"/>
                  <a:pt x="5081" y="2409"/>
                  <a:pt x="4839" y="2420"/>
                </a:cubicBezTo>
                <a:cubicBezTo>
                  <a:pt x="4773" y="2237"/>
                  <a:pt x="4685" y="2068"/>
                  <a:pt x="4575" y="1907"/>
                </a:cubicBezTo>
                <a:cubicBezTo>
                  <a:pt x="4627" y="1606"/>
                  <a:pt x="4671" y="1313"/>
                  <a:pt x="4700" y="1013"/>
                </a:cubicBezTo>
                <a:lnTo>
                  <a:pt x="4700" y="1013"/>
                </a:lnTo>
                <a:cubicBezTo>
                  <a:pt x="4531" y="1174"/>
                  <a:pt x="4355" y="1320"/>
                  <a:pt x="4172" y="1474"/>
                </a:cubicBezTo>
                <a:cubicBezTo>
                  <a:pt x="4018" y="1342"/>
                  <a:pt x="3850" y="1240"/>
                  <a:pt x="3666" y="1159"/>
                </a:cubicBezTo>
                <a:cubicBezTo>
                  <a:pt x="3615" y="763"/>
                  <a:pt x="3564" y="382"/>
                  <a:pt x="35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5"/>
          <p:cNvGrpSpPr/>
          <p:nvPr/>
        </p:nvGrpSpPr>
        <p:grpSpPr>
          <a:xfrm rot="10800000">
            <a:off x="1027072" y="97521"/>
            <a:ext cx="939024" cy="434736"/>
            <a:chOff x="378834" y="4146651"/>
            <a:chExt cx="939024" cy="434736"/>
          </a:xfrm>
        </p:grpSpPr>
        <p:sp>
          <p:nvSpPr>
            <p:cNvPr id="516" name="Google Shape;516;p15"/>
            <p:cNvSpPr/>
            <p:nvPr/>
          </p:nvSpPr>
          <p:spPr>
            <a:xfrm>
              <a:off x="1203056" y="4207944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965687" y="445912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724171" y="4146651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378834" y="4223346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9"/>
          <p:cNvSpPr/>
          <p:nvPr/>
        </p:nvSpPr>
        <p:spPr>
          <a:xfrm flipH="1">
            <a:off x="-152294" y="4566675"/>
            <a:ext cx="9675169" cy="667196"/>
          </a:xfrm>
          <a:custGeom>
            <a:avLst/>
            <a:gdLst/>
            <a:ahLst/>
            <a:cxnLst/>
            <a:rect l="l" t="t" r="r" b="b"/>
            <a:pathLst>
              <a:path w="37845" h="5928" extrusionOk="0">
                <a:moveTo>
                  <a:pt x="37666" y="0"/>
                </a:moveTo>
                <a:cubicBezTo>
                  <a:pt x="34015" y="0"/>
                  <a:pt x="30125" y="4342"/>
                  <a:pt x="26107" y="5099"/>
                </a:cubicBezTo>
                <a:cubicBezTo>
                  <a:pt x="25118" y="5287"/>
                  <a:pt x="24149" y="5380"/>
                  <a:pt x="23167" y="5380"/>
                </a:cubicBezTo>
                <a:cubicBezTo>
                  <a:pt x="19756" y="5380"/>
                  <a:pt x="16207" y="4258"/>
                  <a:pt x="11225" y="2122"/>
                </a:cubicBezTo>
                <a:cubicBezTo>
                  <a:pt x="8770" y="1073"/>
                  <a:pt x="6485" y="749"/>
                  <a:pt x="4600" y="749"/>
                </a:cubicBezTo>
                <a:cubicBezTo>
                  <a:pt x="2404" y="749"/>
                  <a:pt x="750" y="1189"/>
                  <a:pt x="0" y="1433"/>
                </a:cubicBezTo>
                <a:lnTo>
                  <a:pt x="0" y="5927"/>
                </a:lnTo>
                <a:lnTo>
                  <a:pt x="37845" y="5927"/>
                </a:lnTo>
                <a:lnTo>
                  <a:pt x="37845" y="4"/>
                </a:lnTo>
                <a:cubicBezTo>
                  <a:pt x="37785" y="1"/>
                  <a:pt x="37726" y="0"/>
                  <a:pt x="376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Google Shape;622;p19"/>
          <p:cNvGrpSpPr/>
          <p:nvPr/>
        </p:nvGrpSpPr>
        <p:grpSpPr>
          <a:xfrm flipH="1">
            <a:off x="124847" y="4390419"/>
            <a:ext cx="1180499" cy="672942"/>
            <a:chOff x="252934" y="4159894"/>
            <a:chExt cx="1180499" cy="672942"/>
          </a:xfrm>
        </p:grpSpPr>
        <p:sp>
          <p:nvSpPr>
            <p:cNvPr id="623" name="Google Shape;623;p19"/>
            <p:cNvSpPr/>
            <p:nvPr/>
          </p:nvSpPr>
          <p:spPr>
            <a:xfrm>
              <a:off x="1318631" y="4159894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500437" y="471057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840934" y="4369438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252934" y="4659271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19"/>
          <p:cNvSpPr/>
          <p:nvPr/>
        </p:nvSpPr>
        <p:spPr>
          <a:xfrm>
            <a:off x="7719302" y="0"/>
            <a:ext cx="490343" cy="504607"/>
          </a:xfrm>
          <a:custGeom>
            <a:avLst/>
            <a:gdLst/>
            <a:ahLst/>
            <a:cxnLst/>
            <a:rect l="l" t="t" r="r" b="b"/>
            <a:pathLst>
              <a:path w="5822" h="5991" extrusionOk="0">
                <a:moveTo>
                  <a:pt x="3512" y="1"/>
                </a:moveTo>
                <a:cubicBezTo>
                  <a:pt x="3285" y="309"/>
                  <a:pt x="3058" y="617"/>
                  <a:pt x="2830" y="969"/>
                </a:cubicBezTo>
                <a:lnTo>
                  <a:pt x="2772" y="969"/>
                </a:lnTo>
                <a:cubicBezTo>
                  <a:pt x="2581" y="969"/>
                  <a:pt x="2391" y="991"/>
                  <a:pt x="2207" y="1042"/>
                </a:cubicBezTo>
                <a:cubicBezTo>
                  <a:pt x="2024" y="727"/>
                  <a:pt x="1833" y="419"/>
                  <a:pt x="1613" y="125"/>
                </a:cubicBezTo>
                <a:lnTo>
                  <a:pt x="1613" y="125"/>
                </a:lnTo>
                <a:cubicBezTo>
                  <a:pt x="1672" y="507"/>
                  <a:pt x="1621" y="895"/>
                  <a:pt x="1635" y="1284"/>
                </a:cubicBezTo>
                <a:cubicBezTo>
                  <a:pt x="1474" y="1379"/>
                  <a:pt x="1327" y="1489"/>
                  <a:pt x="1203" y="1621"/>
                </a:cubicBezTo>
                <a:cubicBezTo>
                  <a:pt x="822" y="1430"/>
                  <a:pt x="426" y="1269"/>
                  <a:pt x="22" y="1144"/>
                </a:cubicBezTo>
                <a:lnTo>
                  <a:pt x="22" y="1144"/>
                </a:lnTo>
                <a:cubicBezTo>
                  <a:pt x="250" y="1562"/>
                  <a:pt x="477" y="1980"/>
                  <a:pt x="704" y="2398"/>
                </a:cubicBezTo>
                <a:cubicBezTo>
                  <a:pt x="653" y="2545"/>
                  <a:pt x="616" y="2691"/>
                  <a:pt x="594" y="2845"/>
                </a:cubicBezTo>
                <a:cubicBezTo>
                  <a:pt x="396" y="2875"/>
                  <a:pt x="198" y="2889"/>
                  <a:pt x="0" y="2897"/>
                </a:cubicBezTo>
                <a:cubicBezTo>
                  <a:pt x="169" y="2977"/>
                  <a:pt x="338" y="3065"/>
                  <a:pt x="499" y="3175"/>
                </a:cubicBezTo>
                <a:cubicBezTo>
                  <a:pt x="521" y="3190"/>
                  <a:pt x="550" y="3205"/>
                  <a:pt x="565" y="3219"/>
                </a:cubicBezTo>
                <a:cubicBezTo>
                  <a:pt x="572" y="3432"/>
                  <a:pt x="609" y="3637"/>
                  <a:pt x="668" y="3835"/>
                </a:cubicBezTo>
                <a:cubicBezTo>
                  <a:pt x="492" y="4106"/>
                  <a:pt x="323" y="4341"/>
                  <a:pt x="154" y="4576"/>
                </a:cubicBezTo>
                <a:cubicBezTo>
                  <a:pt x="174" y="4576"/>
                  <a:pt x="194" y="4576"/>
                  <a:pt x="214" y="4576"/>
                </a:cubicBezTo>
                <a:cubicBezTo>
                  <a:pt x="473" y="4576"/>
                  <a:pt x="731" y="4533"/>
                  <a:pt x="976" y="4451"/>
                </a:cubicBezTo>
                <a:cubicBezTo>
                  <a:pt x="1078" y="4598"/>
                  <a:pt x="1196" y="4730"/>
                  <a:pt x="1335" y="4847"/>
                </a:cubicBezTo>
                <a:cubicBezTo>
                  <a:pt x="1320" y="5155"/>
                  <a:pt x="1335" y="5470"/>
                  <a:pt x="1364" y="5778"/>
                </a:cubicBezTo>
                <a:cubicBezTo>
                  <a:pt x="1613" y="5631"/>
                  <a:pt x="1855" y="5455"/>
                  <a:pt x="2075" y="5265"/>
                </a:cubicBezTo>
                <a:cubicBezTo>
                  <a:pt x="2229" y="5316"/>
                  <a:pt x="2391" y="5345"/>
                  <a:pt x="2552" y="5367"/>
                </a:cubicBezTo>
                <a:lnTo>
                  <a:pt x="2830" y="5991"/>
                </a:lnTo>
                <a:cubicBezTo>
                  <a:pt x="2955" y="5785"/>
                  <a:pt x="3065" y="5565"/>
                  <a:pt x="3153" y="5338"/>
                </a:cubicBezTo>
                <a:cubicBezTo>
                  <a:pt x="3358" y="5301"/>
                  <a:pt x="3556" y="5235"/>
                  <a:pt x="3747" y="5147"/>
                </a:cubicBezTo>
                <a:cubicBezTo>
                  <a:pt x="4099" y="5287"/>
                  <a:pt x="4443" y="5463"/>
                  <a:pt x="4773" y="5661"/>
                </a:cubicBezTo>
                <a:cubicBezTo>
                  <a:pt x="4656" y="5287"/>
                  <a:pt x="4561" y="4913"/>
                  <a:pt x="4502" y="4532"/>
                </a:cubicBezTo>
                <a:cubicBezTo>
                  <a:pt x="4583" y="4429"/>
                  <a:pt x="4649" y="4319"/>
                  <a:pt x="4707" y="4209"/>
                </a:cubicBezTo>
                <a:cubicBezTo>
                  <a:pt x="4872" y="4193"/>
                  <a:pt x="5037" y="4184"/>
                  <a:pt x="5202" y="4184"/>
                </a:cubicBezTo>
                <a:cubicBezTo>
                  <a:pt x="5257" y="4184"/>
                  <a:pt x="5312" y="4185"/>
                  <a:pt x="5367" y="4187"/>
                </a:cubicBezTo>
                <a:cubicBezTo>
                  <a:pt x="5228" y="4011"/>
                  <a:pt x="5074" y="3842"/>
                  <a:pt x="4905" y="3688"/>
                </a:cubicBezTo>
                <a:cubicBezTo>
                  <a:pt x="4949" y="3527"/>
                  <a:pt x="4971" y="3359"/>
                  <a:pt x="4971" y="3197"/>
                </a:cubicBezTo>
                <a:cubicBezTo>
                  <a:pt x="5272" y="2948"/>
                  <a:pt x="5558" y="2684"/>
                  <a:pt x="5822" y="2405"/>
                </a:cubicBezTo>
                <a:cubicBezTo>
                  <a:pt x="5735" y="2404"/>
                  <a:pt x="5648" y="2403"/>
                  <a:pt x="5561" y="2403"/>
                </a:cubicBezTo>
                <a:cubicBezTo>
                  <a:pt x="5322" y="2403"/>
                  <a:pt x="5081" y="2409"/>
                  <a:pt x="4839" y="2420"/>
                </a:cubicBezTo>
                <a:cubicBezTo>
                  <a:pt x="4773" y="2237"/>
                  <a:pt x="4685" y="2068"/>
                  <a:pt x="4575" y="1907"/>
                </a:cubicBezTo>
                <a:cubicBezTo>
                  <a:pt x="4627" y="1606"/>
                  <a:pt x="4671" y="1313"/>
                  <a:pt x="4700" y="1013"/>
                </a:cubicBezTo>
                <a:lnTo>
                  <a:pt x="4700" y="1013"/>
                </a:lnTo>
                <a:cubicBezTo>
                  <a:pt x="4531" y="1174"/>
                  <a:pt x="4355" y="1320"/>
                  <a:pt x="4172" y="1474"/>
                </a:cubicBezTo>
                <a:cubicBezTo>
                  <a:pt x="4018" y="1342"/>
                  <a:pt x="3850" y="1240"/>
                  <a:pt x="3666" y="1159"/>
                </a:cubicBezTo>
                <a:cubicBezTo>
                  <a:pt x="3615" y="763"/>
                  <a:pt x="3564" y="382"/>
                  <a:pt x="35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19"/>
          <p:cNvGrpSpPr/>
          <p:nvPr/>
        </p:nvGrpSpPr>
        <p:grpSpPr>
          <a:xfrm rot="-2700000">
            <a:off x="8322867" y="54277"/>
            <a:ext cx="574396" cy="558135"/>
            <a:chOff x="8232529" y="4398236"/>
            <a:chExt cx="574402" cy="558141"/>
          </a:xfrm>
        </p:grpSpPr>
        <p:grpSp>
          <p:nvGrpSpPr>
            <p:cNvPr id="629" name="Google Shape;629;p19"/>
            <p:cNvGrpSpPr/>
            <p:nvPr/>
          </p:nvGrpSpPr>
          <p:grpSpPr>
            <a:xfrm rot="1724099">
              <a:off x="8358098" y="4397943"/>
              <a:ext cx="141899" cy="558727"/>
              <a:chOff x="2894536" y="2269944"/>
              <a:chExt cx="127536" cy="502175"/>
            </a:xfrm>
          </p:grpSpPr>
          <p:sp>
            <p:nvSpPr>
              <p:cNvPr id="630" name="Google Shape;630;p19"/>
              <p:cNvSpPr/>
              <p:nvPr/>
            </p:nvSpPr>
            <p:spPr>
              <a:xfrm>
                <a:off x="2922797" y="2269944"/>
                <a:ext cx="99275" cy="7632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32" extrusionOk="0">
                    <a:moveTo>
                      <a:pt x="411" y="1"/>
                    </a:moveTo>
                    <a:cubicBezTo>
                      <a:pt x="1" y="1"/>
                      <a:pt x="1" y="631"/>
                      <a:pt x="411" y="631"/>
                    </a:cubicBezTo>
                    <a:cubicBezTo>
                      <a:pt x="822" y="631"/>
                      <a:pt x="822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2894536" y="2664148"/>
                <a:ext cx="126690" cy="107971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894" extrusionOk="0">
                    <a:moveTo>
                      <a:pt x="452" y="1"/>
                    </a:moveTo>
                    <a:cubicBezTo>
                      <a:pt x="222" y="1"/>
                      <a:pt x="0" y="178"/>
                      <a:pt x="0" y="446"/>
                    </a:cubicBezTo>
                    <a:cubicBezTo>
                      <a:pt x="0" y="696"/>
                      <a:pt x="198" y="893"/>
                      <a:pt x="447" y="893"/>
                    </a:cubicBezTo>
                    <a:cubicBezTo>
                      <a:pt x="843" y="893"/>
                      <a:pt x="1049" y="410"/>
                      <a:pt x="763" y="131"/>
                    </a:cubicBezTo>
                    <a:cubicBezTo>
                      <a:pt x="673" y="41"/>
                      <a:pt x="561" y="1"/>
                      <a:pt x="4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" name="Google Shape;632;p19"/>
            <p:cNvSpPr/>
            <p:nvPr/>
          </p:nvSpPr>
          <p:spPr>
            <a:xfrm rot="1724080">
              <a:off x="8645777" y="4796032"/>
              <a:ext cx="140956" cy="120129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19"/>
          <p:cNvGrpSpPr/>
          <p:nvPr/>
        </p:nvGrpSpPr>
        <p:grpSpPr>
          <a:xfrm rot="-563670" flipH="1">
            <a:off x="44441" y="35097"/>
            <a:ext cx="632451" cy="596474"/>
            <a:chOff x="6450343" y="704875"/>
            <a:chExt cx="650509" cy="613567"/>
          </a:xfrm>
        </p:grpSpPr>
        <p:grpSp>
          <p:nvGrpSpPr>
            <p:cNvPr id="634" name="Google Shape;634;p19"/>
            <p:cNvGrpSpPr/>
            <p:nvPr/>
          </p:nvGrpSpPr>
          <p:grpSpPr>
            <a:xfrm>
              <a:off x="6450343" y="704875"/>
              <a:ext cx="650509" cy="613567"/>
              <a:chOff x="6450343" y="704875"/>
              <a:chExt cx="650509" cy="613567"/>
            </a:xfrm>
          </p:grpSpPr>
          <p:sp>
            <p:nvSpPr>
              <p:cNvPr id="635" name="Google Shape;635;p19"/>
              <p:cNvSpPr/>
              <p:nvPr/>
            </p:nvSpPr>
            <p:spPr>
              <a:xfrm>
                <a:off x="6499687" y="793722"/>
                <a:ext cx="502339" cy="441805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3277" extrusionOk="0">
                    <a:moveTo>
                      <a:pt x="1862" y="1"/>
                    </a:moveTo>
                    <a:cubicBezTo>
                      <a:pt x="1223" y="1"/>
                      <a:pt x="617" y="376"/>
                      <a:pt x="353" y="1003"/>
                    </a:cubicBezTo>
                    <a:cubicBezTo>
                      <a:pt x="1" y="1831"/>
                      <a:pt x="389" y="2792"/>
                      <a:pt x="1218" y="3144"/>
                    </a:cubicBezTo>
                    <a:cubicBezTo>
                      <a:pt x="1428" y="3234"/>
                      <a:pt x="1646" y="3277"/>
                      <a:pt x="1860" y="3277"/>
                    </a:cubicBezTo>
                    <a:cubicBezTo>
                      <a:pt x="2498" y="3277"/>
                      <a:pt x="3103" y="2899"/>
                      <a:pt x="3366" y="2279"/>
                    </a:cubicBezTo>
                    <a:cubicBezTo>
                      <a:pt x="3725" y="1443"/>
                      <a:pt x="3329" y="482"/>
                      <a:pt x="2501" y="130"/>
                    </a:cubicBezTo>
                    <a:cubicBezTo>
                      <a:pt x="2292" y="42"/>
                      <a:pt x="2075" y="1"/>
                      <a:pt x="18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6627228" y="704875"/>
                <a:ext cx="122686" cy="186591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384" extrusionOk="0">
                    <a:moveTo>
                      <a:pt x="75" y="0"/>
                    </a:moveTo>
                    <a:cubicBezTo>
                      <a:pt x="70" y="0"/>
                      <a:pt x="64" y="2"/>
                      <a:pt x="59" y="5"/>
                    </a:cubicBezTo>
                    <a:cubicBezTo>
                      <a:pt x="45" y="12"/>
                      <a:pt x="37" y="34"/>
                      <a:pt x="37" y="49"/>
                    </a:cubicBezTo>
                    <a:cubicBezTo>
                      <a:pt x="1" y="496"/>
                      <a:pt x="15" y="943"/>
                      <a:pt x="81" y="1383"/>
                    </a:cubicBezTo>
                    <a:cubicBezTo>
                      <a:pt x="375" y="1361"/>
                      <a:pt x="660" y="1266"/>
                      <a:pt x="910" y="1112"/>
                    </a:cubicBezTo>
                    <a:cubicBezTo>
                      <a:pt x="668" y="738"/>
                      <a:pt x="411" y="379"/>
                      <a:pt x="125" y="34"/>
                    </a:cubicBezTo>
                    <a:cubicBezTo>
                      <a:pt x="114" y="17"/>
                      <a:pt x="94" y="0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6777553" y="1135492"/>
                <a:ext cx="136438" cy="179041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328" extrusionOk="0">
                    <a:moveTo>
                      <a:pt x="653" y="0"/>
                    </a:moveTo>
                    <a:cubicBezTo>
                      <a:pt x="418" y="88"/>
                      <a:pt x="191" y="220"/>
                      <a:pt x="0" y="396"/>
                    </a:cubicBezTo>
                    <a:cubicBezTo>
                      <a:pt x="359" y="682"/>
                      <a:pt x="616" y="1093"/>
                      <a:pt x="1012" y="1327"/>
                    </a:cubicBezTo>
                    <a:cubicBezTo>
                      <a:pt x="946" y="873"/>
                      <a:pt x="821" y="433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6450343" y="929891"/>
                <a:ext cx="155313" cy="8318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17" extrusionOk="0">
                    <a:moveTo>
                      <a:pt x="1151" y="0"/>
                    </a:moveTo>
                    <a:lnTo>
                      <a:pt x="367" y="81"/>
                    </a:lnTo>
                    <a:cubicBezTo>
                      <a:pt x="242" y="81"/>
                      <a:pt x="118" y="110"/>
                      <a:pt x="0" y="154"/>
                    </a:cubicBezTo>
                    <a:lnTo>
                      <a:pt x="975" y="616"/>
                    </a:lnTo>
                    <a:cubicBezTo>
                      <a:pt x="1078" y="491"/>
                      <a:pt x="1122" y="242"/>
                      <a:pt x="1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6591635" y="1136436"/>
                <a:ext cx="138595" cy="182007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350" extrusionOk="0">
                    <a:moveTo>
                      <a:pt x="301" y="0"/>
                    </a:moveTo>
                    <a:cubicBezTo>
                      <a:pt x="147" y="433"/>
                      <a:pt x="45" y="888"/>
                      <a:pt x="1" y="1349"/>
                    </a:cubicBezTo>
                    <a:cubicBezTo>
                      <a:pt x="221" y="1327"/>
                      <a:pt x="433" y="1225"/>
                      <a:pt x="595" y="1064"/>
                    </a:cubicBezTo>
                    <a:cubicBezTo>
                      <a:pt x="749" y="902"/>
                      <a:pt x="888" y="726"/>
                      <a:pt x="1005" y="536"/>
                    </a:cubicBezTo>
                    <a:cubicBezTo>
                      <a:pt x="1020" y="521"/>
                      <a:pt x="1027" y="499"/>
                      <a:pt x="1027" y="477"/>
                    </a:cubicBezTo>
                    <a:cubicBezTo>
                      <a:pt x="1027" y="448"/>
                      <a:pt x="998" y="433"/>
                      <a:pt x="976" y="418"/>
                    </a:cubicBezTo>
                    <a:cubicBezTo>
                      <a:pt x="756" y="294"/>
                      <a:pt x="529" y="169"/>
                      <a:pt x="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9"/>
              <p:cNvSpPr/>
              <p:nvPr/>
            </p:nvSpPr>
            <p:spPr>
              <a:xfrm>
                <a:off x="6796293" y="730222"/>
                <a:ext cx="76173" cy="121473"/>
              </a:xfrm>
              <a:custGeom>
                <a:avLst/>
                <a:gdLst/>
                <a:ahLst/>
                <a:cxnLst/>
                <a:rect l="l" t="t" r="r" b="b"/>
                <a:pathLst>
                  <a:path w="565" h="901" extrusionOk="0">
                    <a:moveTo>
                      <a:pt x="411" y="0"/>
                    </a:moveTo>
                    <a:cubicBezTo>
                      <a:pt x="242" y="220"/>
                      <a:pt x="103" y="469"/>
                      <a:pt x="0" y="733"/>
                    </a:cubicBezTo>
                    <a:cubicBezTo>
                      <a:pt x="169" y="814"/>
                      <a:pt x="352" y="873"/>
                      <a:pt x="535" y="895"/>
                    </a:cubicBezTo>
                    <a:cubicBezTo>
                      <a:pt x="539" y="898"/>
                      <a:pt x="543" y="900"/>
                      <a:pt x="546" y="900"/>
                    </a:cubicBezTo>
                    <a:cubicBezTo>
                      <a:pt x="550" y="900"/>
                      <a:pt x="554" y="898"/>
                      <a:pt x="557" y="895"/>
                    </a:cubicBezTo>
                    <a:cubicBezTo>
                      <a:pt x="565" y="895"/>
                      <a:pt x="565" y="880"/>
                      <a:pt x="565" y="873"/>
                    </a:cubicBezTo>
                    <a:cubicBezTo>
                      <a:pt x="543" y="645"/>
                      <a:pt x="521" y="425"/>
                      <a:pt x="506" y="198"/>
                    </a:cubicBezTo>
                    <a:cubicBezTo>
                      <a:pt x="499" y="125"/>
                      <a:pt x="484" y="3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9"/>
              <p:cNvSpPr/>
              <p:nvPr/>
            </p:nvSpPr>
            <p:spPr>
              <a:xfrm>
                <a:off x="6912913" y="949575"/>
                <a:ext cx="187939" cy="12376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91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2" y="265"/>
                      <a:pt x="96" y="565"/>
                      <a:pt x="147" y="866"/>
                    </a:cubicBezTo>
                    <a:cubicBezTo>
                      <a:pt x="147" y="888"/>
                      <a:pt x="154" y="917"/>
                      <a:pt x="176" y="917"/>
                    </a:cubicBezTo>
                    <a:cubicBezTo>
                      <a:pt x="191" y="917"/>
                      <a:pt x="198" y="910"/>
                      <a:pt x="213" y="903"/>
                    </a:cubicBezTo>
                    <a:cubicBezTo>
                      <a:pt x="580" y="683"/>
                      <a:pt x="975" y="507"/>
                      <a:pt x="1393" y="382"/>
                    </a:cubicBezTo>
                    <a:cubicBezTo>
                      <a:pt x="946" y="199"/>
                      <a:pt x="477" y="74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19"/>
            <p:cNvGrpSpPr/>
            <p:nvPr/>
          </p:nvGrpSpPr>
          <p:grpSpPr>
            <a:xfrm>
              <a:off x="6607140" y="922206"/>
              <a:ext cx="195220" cy="133742"/>
              <a:chOff x="6607140" y="922206"/>
              <a:chExt cx="195220" cy="133742"/>
            </a:xfrm>
          </p:grpSpPr>
          <p:sp>
            <p:nvSpPr>
              <p:cNvPr id="643" name="Google Shape;643;p19"/>
              <p:cNvSpPr/>
              <p:nvPr/>
            </p:nvSpPr>
            <p:spPr>
              <a:xfrm>
                <a:off x="6607140" y="944317"/>
                <a:ext cx="66736" cy="55411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11" extrusionOk="0">
                    <a:moveTo>
                      <a:pt x="250" y="0"/>
                    </a:moveTo>
                    <a:cubicBezTo>
                      <a:pt x="113" y="0"/>
                      <a:pt x="0" y="141"/>
                      <a:pt x="62" y="282"/>
                    </a:cubicBezTo>
                    <a:cubicBezTo>
                      <a:pt x="90" y="362"/>
                      <a:pt x="168" y="411"/>
                      <a:pt x="253" y="411"/>
                    </a:cubicBezTo>
                    <a:cubicBezTo>
                      <a:pt x="277" y="411"/>
                      <a:pt x="302" y="407"/>
                      <a:pt x="326" y="399"/>
                    </a:cubicBezTo>
                    <a:cubicBezTo>
                      <a:pt x="494" y="333"/>
                      <a:pt x="494" y="91"/>
                      <a:pt x="333" y="18"/>
                    </a:cubicBezTo>
                    <a:cubicBezTo>
                      <a:pt x="305" y="6"/>
                      <a:pt x="277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9"/>
              <p:cNvSpPr/>
              <p:nvPr/>
            </p:nvSpPr>
            <p:spPr>
              <a:xfrm>
                <a:off x="6752746" y="922206"/>
                <a:ext cx="49614" cy="4112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182" y="1"/>
                    </a:moveTo>
                    <a:cubicBezTo>
                      <a:pt x="82" y="1"/>
                      <a:pt x="1" y="101"/>
                      <a:pt x="37" y="211"/>
                    </a:cubicBezTo>
                    <a:cubicBezTo>
                      <a:pt x="65" y="266"/>
                      <a:pt x="122" y="305"/>
                      <a:pt x="179" y="305"/>
                    </a:cubicBezTo>
                    <a:cubicBezTo>
                      <a:pt x="198" y="305"/>
                      <a:pt x="217" y="301"/>
                      <a:pt x="235" y="292"/>
                    </a:cubicBezTo>
                    <a:cubicBezTo>
                      <a:pt x="367" y="240"/>
                      <a:pt x="367" y="65"/>
                      <a:pt x="243" y="13"/>
                    </a:cubicBezTo>
                    <a:cubicBezTo>
                      <a:pt x="222" y="5"/>
                      <a:pt x="202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6686819" y="1014828"/>
                <a:ext cx="50288" cy="4112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05" extrusionOk="0">
                    <a:moveTo>
                      <a:pt x="183" y="0"/>
                    </a:moveTo>
                    <a:cubicBezTo>
                      <a:pt x="83" y="0"/>
                      <a:pt x="0" y="104"/>
                      <a:pt x="43" y="213"/>
                    </a:cubicBezTo>
                    <a:cubicBezTo>
                      <a:pt x="65" y="269"/>
                      <a:pt x="122" y="304"/>
                      <a:pt x="183" y="304"/>
                    </a:cubicBezTo>
                    <a:cubicBezTo>
                      <a:pt x="202" y="304"/>
                      <a:pt x="222" y="301"/>
                      <a:pt x="240" y="294"/>
                    </a:cubicBezTo>
                    <a:cubicBezTo>
                      <a:pt x="365" y="243"/>
                      <a:pt x="372" y="67"/>
                      <a:pt x="248" y="15"/>
                    </a:cubicBezTo>
                    <a:cubicBezTo>
                      <a:pt x="226" y="5"/>
                      <a:pt x="204" y="0"/>
                      <a:pt x="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19"/>
          <p:cNvGrpSpPr/>
          <p:nvPr/>
        </p:nvGrpSpPr>
        <p:grpSpPr>
          <a:xfrm>
            <a:off x="824427" y="122810"/>
            <a:ext cx="719225" cy="355202"/>
            <a:chOff x="719802" y="4302623"/>
            <a:chExt cx="719225" cy="355202"/>
          </a:xfrm>
        </p:grpSpPr>
        <p:sp>
          <p:nvSpPr>
            <p:cNvPr id="647" name="Google Shape;647;p19"/>
            <p:cNvSpPr/>
            <p:nvPr/>
          </p:nvSpPr>
          <p:spPr>
            <a:xfrm rot="10800000">
              <a:off x="1303695" y="4399928"/>
              <a:ext cx="135333" cy="113915"/>
            </a:xfrm>
            <a:custGeom>
              <a:avLst/>
              <a:gdLst/>
              <a:ahLst/>
              <a:cxnLst/>
              <a:rect l="l" t="t" r="r" b="b"/>
              <a:pathLst>
                <a:path w="419" h="353" extrusionOk="0">
                  <a:moveTo>
                    <a:pt x="248" y="1"/>
                  </a:moveTo>
                  <a:cubicBezTo>
                    <a:pt x="244" y="1"/>
                    <a:pt x="240" y="1"/>
                    <a:pt x="236" y="1"/>
                  </a:cubicBezTo>
                  <a:cubicBezTo>
                    <a:pt x="82" y="1"/>
                    <a:pt x="1" y="185"/>
                    <a:pt x="111" y="302"/>
                  </a:cubicBezTo>
                  <a:cubicBezTo>
                    <a:pt x="148" y="337"/>
                    <a:pt x="193" y="353"/>
                    <a:pt x="237" y="353"/>
                  </a:cubicBezTo>
                  <a:cubicBezTo>
                    <a:pt x="331" y="353"/>
                    <a:pt x="419" y="282"/>
                    <a:pt x="419" y="177"/>
                  </a:cubicBezTo>
                  <a:cubicBezTo>
                    <a:pt x="419" y="79"/>
                    <a:pt x="345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 rot="10800000">
              <a:off x="719802" y="4302623"/>
              <a:ext cx="198125" cy="166775"/>
            </a:xfrm>
            <a:custGeom>
              <a:avLst/>
              <a:gdLst/>
              <a:ahLst/>
              <a:cxnLst/>
              <a:rect l="l" t="t" r="r" b="b"/>
              <a:pathLst>
                <a:path w="419" h="353" extrusionOk="0">
                  <a:moveTo>
                    <a:pt x="248" y="1"/>
                  </a:moveTo>
                  <a:cubicBezTo>
                    <a:pt x="244" y="1"/>
                    <a:pt x="240" y="1"/>
                    <a:pt x="236" y="1"/>
                  </a:cubicBezTo>
                  <a:cubicBezTo>
                    <a:pt x="82" y="1"/>
                    <a:pt x="1" y="185"/>
                    <a:pt x="111" y="302"/>
                  </a:cubicBezTo>
                  <a:cubicBezTo>
                    <a:pt x="148" y="337"/>
                    <a:pt x="193" y="353"/>
                    <a:pt x="237" y="353"/>
                  </a:cubicBezTo>
                  <a:cubicBezTo>
                    <a:pt x="331" y="353"/>
                    <a:pt x="419" y="282"/>
                    <a:pt x="419" y="177"/>
                  </a:cubicBezTo>
                  <a:cubicBezTo>
                    <a:pt x="419" y="79"/>
                    <a:pt x="345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 rot="10800000">
              <a:off x="1030613" y="4534175"/>
              <a:ext cx="146900" cy="123650"/>
            </a:xfrm>
            <a:custGeom>
              <a:avLst/>
              <a:gdLst/>
              <a:ahLst/>
              <a:cxnLst/>
              <a:rect l="l" t="t" r="r" b="b"/>
              <a:pathLst>
                <a:path w="419" h="353" extrusionOk="0">
                  <a:moveTo>
                    <a:pt x="248" y="1"/>
                  </a:moveTo>
                  <a:cubicBezTo>
                    <a:pt x="244" y="1"/>
                    <a:pt x="240" y="1"/>
                    <a:pt x="236" y="1"/>
                  </a:cubicBezTo>
                  <a:cubicBezTo>
                    <a:pt x="82" y="1"/>
                    <a:pt x="1" y="185"/>
                    <a:pt x="111" y="302"/>
                  </a:cubicBezTo>
                  <a:cubicBezTo>
                    <a:pt x="148" y="337"/>
                    <a:pt x="193" y="353"/>
                    <a:pt x="237" y="353"/>
                  </a:cubicBezTo>
                  <a:cubicBezTo>
                    <a:pt x="331" y="353"/>
                    <a:pt x="419" y="282"/>
                    <a:pt x="419" y="177"/>
                  </a:cubicBezTo>
                  <a:cubicBezTo>
                    <a:pt x="419" y="79"/>
                    <a:pt x="345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3"/>
          <p:cNvSpPr txBox="1">
            <a:spLocks noGrp="1"/>
          </p:cNvSpPr>
          <p:nvPr>
            <p:ph type="ctrTitle"/>
          </p:nvPr>
        </p:nvSpPr>
        <p:spPr>
          <a:xfrm>
            <a:off x="715100" y="658683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36" name="Google Shape;736;p23"/>
          <p:cNvSpPr txBox="1">
            <a:spLocks noGrp="1"/>
          </p:cNvSpPr>
          <p:nvPr>
            <p:ph type="subTitle" idx="1"/>
          </p:nvPr>
        </p:nvSpPr>
        <p:spPr>
          <a:xfrm>
            <a:off x="715100" y="1604296"/>
            <a:ext cx="4293900" cy="13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7" name="Google Shape;737;p23"/>
          <p:cNvSpPr/>
          <p:nvPr/>
        </p:nvSpPr>
        <p:spPr>
          <a:xfrm rot="10800000" flipH="1">
            <a:off x="1780800" y="-81344"/>
            <a:ext cx="7604208" cy="641795"/>
          </a:xfrm>
          <a:custGeom>
            <a:avLst/>
            <a:gdLst/>
            <a:ahLst/>
            <a:cxnLst/>
            <a:rect l="l" t="t" r="r" b="b"/>
            <a:pathLst>
              <a:path w="37479" h="6101" extrusionOk="0">
                <a:moveTo>
                  <a:pt x="37479" y="1"/>
                </a:moveTo>
                <a:cubicBezTo>
                  <a:pt x="35072" y="1365"/>
                  <a:pt x="31547" y="1826"/>
                  <a:pt x="27627" y="1826"/>
                </a:cubicBezTo>
                <a:cubicBezTo>
                  <a:pt x="24217" y="1826"/>
                  <a:pt x="20507" y="1477"/>
                  <a:pt x="16973" y="1071"/>
                </a:cubicBezTo>
                <a:cubicBezTo>
                  <a:pt x="16411" y="1006"/>
                  <a:pt x="15843" y="976"/>
                  <a:pt x="15273" y="976"/>
                </a:cubicBezTo>
                <a:cubicBezTo>
                  <a:pt x="8882" y="976"/>
                  <a:pt x="2161" y="4768"/>
                  <a:pt x="1" y="6101"/>
                </a:cubicBezTo>
                <a:lnTo>
                  <a:pt x="37479" y="6101"/>
                </a:lnTo>
                <a:lnTo>
                  <a:pt x="374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23"/>
          <p:cNvGrpSpPr/>
          <p:nvPr/>
        </p:nvGrpSpPr>
        <p:grpSpPr>
          <a:xfrm>
            <a:off x="7878909" y="27637"/>
            <a:ext cx="1158327" cy="611787"/>
            <a:chOff x="7878909" y="27637"/>
            <a:chExt cx="1158327" cy="611787"/>
          </a:xfrm>
        </p:grpSpPr>
        <p:grpSp>
          <p:nvGrpSpPr>
            <p:cNvPr id="739" name="Google Shape;739;p23"/>
            <p:cNvGrpSpPr/>
            <p:nvPr/>
          </p:nvGrpSpPr>
          <p:grpSpPr>
            <a:xfrm rot="5904094" flipH="1">
              <a:off x="8532164" y="-178691"/>
              <a:ext cx="232119" cy="752184"/>
              <a:chOff x="14524806" y="-3120786"/>
              <a:chExt cx="232135" cy="752236"/>
            </a:xfrm>
          </p:grpSpPr>
          <p:sp>
            <p:nvSpPr>
              <p:cNvPr id="740" name="Google Shape;740;p23"/>
              <p:cNvSpPr/>
              <p:nvPr/>
            </p:nvSpPr>
            <p:spPr>
              <a:xfrm rot="-10155775" flipH="1">
                <a:off x="14562065" y="-2506774"/>
                <a:ext cx="148385" cy="1255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10" extrusionOk="0">
                    <a:moveTo>
                      <a:pt x="346" y="0"/>
                    </a:moveTo>
                    <a:cubicBezTo>
                      <a:pt x="118" y="0"/>
                      <a:pt x="1" y="272"/>
                      <a:pt x="162" y="433"/>
                    </a:cubicBezTo>
                    <a:cubicBezTo>
                      <a:pt x="215" y="486"/>
                      <a:pt x="280" y="510"/>
                      <a:pt x="343" y="510"/>
                    </a:cubicBezTo>
                    <a:cubicBezTo>
                      <a:pt x="473" y="510"/>
                      <a:pt x="597" y="410"/>
                      <a:pt x="602" y="257"/>
                    </a:cubicBezTo>
                    <a:cubicBezTo>
                      <a:pt x="602" y="118"/>
                      <a:pt x="485" y="0"/>
                      <a:pt x="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 rot="-10155796" flipH="1">
                <a:off x="14539257" y="-3103380"/>
                <a:ext cx="203233" cy="174233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37" extrusionOk="0">
                    <a:moveTo>
                      <a:pt x="631" y="0"/>
                    </a:moveTo>
                    <a:cubicBezTo>
                      <a:pt x="213" y="0"/>
                      <a:pt x="0" y="506"/>
                      <a:pt x="294" y="799"/>
                    </a:cubicBezTo>
                    <a:cubicBezTo>
                      <a:pt x="391" y="894"/>
                      <a:pt x="509" y="937"/>
                      <a:pt x="625" y="937"/>
                    </a:cubicBezTo>
                    <a:cubicBezTo>
                      <a:pt x="865" y="937"/>
                      <a:pt x="1093" y="752"/>
                      <a:pt x="1093" y="469"/>
                    </a:cubicBezTo>
                    <a:cubicBezTo>
                      <a:pt x="1093" y="213"/>
                      <a:pt x="888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2" name="Google Shape;742;p23"/>
            <p:cNvSpPr/>
            <p:nvPr/>
          </p:nvSpPr>
          <p:spPr>
            <a:xfrm rot="-5540134">
              <a:off x="7870439" y="147585"/>
              <a:ext cx="148375" cy="125493"/>
            </a:xfrm>
            <a:custGeom>
              <a:avLst/>
              <a:gdLst/>
              <a:ahLst/>
              <a:cxnLst/>
              <a:rect l="l" t="t" r="r" b="b"/>
              <a:pathLst>
                <a:path w="603" h="510" extrusionOk="0">
                  <a:moveTo>
                    <a:pt x="346" y="0"/>
                  </a:moveTo>
                  <a:cubicBezTo>
                    <a:pt x="118" y="0"/>
                    <a:pt x="1" y="272"/>
                    <a:pt x="162" y="433"/>
                  </a:cubicBezTo>
                  <a:cubicBezTo>
                    <a:pt x="215" y="486"/>
                    <a:pt x="280" y="510"/>
                    <a:pt x="343" y="510"/>
                  </a:cubicBezTo>
                  <a:cubicBezTo>
                    <a:pt x="473" y="510"/>
                    <a:pt x="597" y="410"/>
                    <a:pt x="602" y="257"/>
                  </a:cubicBezTo>
                  <a:cubicBezTo>
                    <a:pt x="602" y="118"/>
                    <a:pt x="485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 rot="-5540102">
              <a:off x="8552098" y="494502"/>
              <a:ext cx="153248" cy="131366"/>
            </a:xfrm>
            <a:custGeom>
              <a:avLst/>
              <a:gdLst/>
              <a:ahLst/>
              <a:cxnLst/>
              <a:rect l="l" t="t" r="r" b="b"/>
              <a:pathLst>
                <a:path w="1093" h="937" extrusionOk="0">
                  <a:moveTo>
                    <a:pt x="631" y="0"/>
                  </a:moveTo>
                  <a:cubicBezTo>
                    <a:pt x="213" y="0"/>
                    <a:pt x="0" y="506"/>
                    <a:pt x="294" y="799"/>
                  </a:cubicBezTo>
                  <a:cubicBezTo>
                    <a:pt x="391" y="894"/>
                    <a:pt x="509" y="937"/>
                    <a:pt x="625" y="937"/>
                  </a:cubicBezTo>
                  <a:cubicBezTo>
                    <a:pt x="865" y="937"/>
                    <a:pt x="1093" y="752"/>
                    <a:pt x="1093" y="469"/>
                  </a:cubicBezTo>
                  <a:cubicBezTo>
                    <a:pt x="1093" y="213"/>
                    <a:pt x="888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23"/>
          <p:cNvGrpSpPr/>
          <p:nvPr/>
        </p:nvGrpSpPr>
        <p:grpSpPr>
          <a:xfrm flipH="1">
            <a:off x="7614638" y="487924"/>
            <a:ext cx="814250" cy="837200"/>
            <a:chOff x="7388981" y="2076648"/>
            <a:chExt cx="653072" cy="671479"/>
          </a:xfrm>
        </p:grpSpPr>
        <p:grpSp>
          <p:nvGrpSpPr>
            <p:cNvPr id="745" name="Google Shape;745;p23"/>
            <p:cNvGrpSpPr/>
            <p:nvPr/>
          </p:nvGrpSpPr>
          <p:grpSpPr>
            <a:xfrm>
              <a:off x="7388981" y="2076648"/>
              <a:ext cx="653072" cy="671479"/>
              <a:chOff x="7388981" y="2076648"/>
              <a:chExt cx="653072" cy="671479"/>
            </a:xfrm>
          </p:grpSpPr>
          <p:sp>
            <p:nvSpPr>
              <p:cNvPr id="746" name="Google Shape;746;p23"/>
              <p:cNvSpPr/>
              <p:nvPr/>
            </p:nvSpPr>
            <p:spPr>
              <a:xfrm>
                <a:off x="7388981" y="2091115"/>
                <a:ext cx="536502" cy="657012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8674" extrusionOk="0">
                    <a:moveTo>
                      <a:pt x="2398" y="0"/>
                    </a:moveTo>
                    <a:lnTo>
                      <a:pt x="2398" y="0"/>
                    </a:lnTo>
                    <a:cubicBezTo>
                      <a:pt x="2493" y="609"/>
                      <a:pt x="2398" y="1239"/>
                      <a:pt x="2427" y="1862"/>
                    </a:cubicBezTo>
                    <a:cubicBezTo>
                      <a:pt x="2434" y="1892"/>
                      <a:pt x="2427" y="1921"/>
                      <a:pt x="2420" y="1950"/>
                    </a:cubicBezTo>
                    <a:cubicBezTo>
                      <a:pt x="2405" y="1972"/>
                      <a:pt x="2390" y="1994"/>
                      <a:pt x="2368" y="2009"/>
                    </a:cubicBezTo>
                    <a:lnTo>
                      <a:pt x="2002" y="2332"/>
                    </a:lnTo>
                    <a:cubicBezTo>
                      <a:pt x="1371" y="1994"/>
                      <a:pt x="711" y="1716"/>
                      <a:pt x="30" y="1503"/>
                    </a:cubicBezTo>
                    <a:lnTo>
                      <a:pt x="30" y="1503"/>
                    </a:lnTo>
                    <a:lnTo>
                      <a:pt x="1063" y="3387"/>
                    </a:lnTo>
                    <a:cubicBezTo>
                      <a:pt x="1093" y="3439"/>
                      <a:pt x="1115" y="3490"/>
                      <a:pt x="1129" y="3541"/>
                    </a:cubicBezTo>
                    <a:cubicBezTo>
                      <a:pt x="1173" y="3695"/>
                      <a:pt x="1122" y="3857"/>
                      <a:pt x="1063" y="4003"/>
                    </a:cubicBezTo>
                    <a:cubicBezTo>
                      <a:pt x="711" y="4062"/>
                      <a:pt x="352" y="4084"/>
                      <a:pt x="0" y="4106"/>
                    </a:cubicBezTo>
                    <a:cubicBezTo>
                      <a:pt x="257" y="4216"/>
                      <a:pt x="506" y="4348"/>
                      <a:pt x="748" y="4509"/>
                    </a:cubicBezTo>
                    <a:cubicBezTo>
                      <a:pt x="821" y="4553"/>
                      <a:pt x="895" y="4612"/>
                      <a:pt x="953" y="4678"/>
                    </a:cubicBezTo>
                    <a:cubicBezTo>
                      <a:pt x="1063" y="4832"/>
                      <a:pt x="1063" y="5052"/>
                      <a:pt x="1159" y="5220"/>
                    </a:cubicBezTo>
                    <a:cubicBezTo>
                      <a:pt x="843" y="5733"/>
                      <a:pt x="535" y="6159"/>
                      <a:pt x="227" y="6584"/>
                    </a:cubicBezTo>
                    <a:cubicBezTo>
                      <a:pt x="777" y="6569"/>
                      <a:pt x="1364" y="6525"/>
                      <a:pt x="1818" y="6203"/>
                    </a:cubicBezTo>
                    <a:cubicBezTo>
                      <a:pt x="1870" y="6298"/>
                      <a:pt x="1936" y="6386"/>
                      <a:pt x="2009" y="6467"/>
                    </a:cubicBezTo>
                    <a:cubicBezTo>
                      <a:pt x="1958" y="7097"/>
                      <a:pt x="1965" y="7735"/>
                      <a:pt x="2024" y="8365"/>
                    </a:cubicBezTo>
                    <a:cubicBezTo>
                      <a:pt x="2464" y="8102"/>
                      <a:pt x="2881" y="7786"/>
                      <a:pt x="3263" y="7442"/>
                    </a:cubicBezTo>
                    <a:cubicBezTo>
                      <a:pt x="3402" y="7442"/>
                      <a:pt x="3541" y="7464"/>
                      <a:pt x="3681" y="7500"/>
                    </a:cubicBezTo>
                    <a:cubicBezTo>
                      <a:pt x="3857" y="7904"/>
                      <a:pt x="4025" y="8285"/>
                      <a:pt x="4194" y="8673"/>
                    </a:cubicBezTo>
                    <a:cubicBezTo>
                      <a:pt x="4436" y="8285"/>
                      <a:pt x="4634" y="7874"/>
                      <a:pt x="4780" y="7442"/>
                    </a:cubicBezTo>
                    <a:cubicBezTo>
                      <a:pt x="4883" y="7376"/>
                      <a:pt x="4993" y="7310"/>
                      <a:pt x="5110" y="7258"/>
                    </a:cubicBezTo>
                    <a:cubicBezTo>
                      <a:pt x="5799" y="7500"/>
                      <a:pt x="6459" y="7808"/>
                      <a:pt x="7082" y="8182"/>
                    </a:cubicBezTo>
                    <a:cubicBezTo>
                      <a:pt x="6884" y="7610"/>
                      <a:pt x="6745" y="7016"/>
                      <a:pt x="6657" y="6415"/>
                    </a:cubicBezTo>
                    <a:cubicBezTo>
                      <a:pt x="6379" y="4575"/>
                      <a:pt x="5118" y="3043"/>
                      <a:pt x="4252" y="1415"/>
                    </a:cubicBezTo>
                    <a:cubicBezTo>
                      <a:pt x="3945" y="1503"/>
                      <a:pt x="3710" y="1591"/>
                      <a:pt x="3468" y="1672"/>
                    </a:cubicBezTo>
                    <a:cubicBezTo>
                      <a:pt x="3145" y="1093"/>
                      <a:pt x="2786" y="536"/>
                      <a:pt x="2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7452834" y="2185492"/>
                <a:ext cx="493706" cy="493782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6519" extrusionOk="0">
                    <a:moveTo>
                      <a:pt x="3255" y="1"/>
                    </a:moveTo>
                    <a:cubicBezTo>
                      <a:pt x="1459" y="1"/>
                      <a:pt x="0" y="1460"/>
                      <a:pt x="0" y="3263"/>
                    </a:cubicBezTo>
                    <a:cubicBezTo>
                      <a:pt x="0" y="5059"/>
                      <a:pt x="1459" y="6518"/>
                      <a:pt x="3255" y="6518"/>
                    </a:cubicBezTo>
                    <a:cubicBezTo>
                      <a:pt x="5059" y="6518"/>
                      <a:pt x="6518" y="5059"/>
                      <a:pt x="6518" y="3263"/>
                    </a:cubicBezTo>
                    <a:cubicBezTo>
                      <a:pt x="6518" y="1460"/>
                      <a:pt x="5059" y="1"/>
                      <a:pt x="32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7678249" y="2076648"/>
                <a:ext cx="363803" cy="50264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6636" extrusionOk="0">
                    <a:moveTo>
                      <a:pt x="1387" y="1"/>
                    </a:moveTo>
                    <a:cubicBezTo>
                      <a:pt x="888" y="653"/>
                      <a:pt x="426" y="1335"/>
                      <a:pt x="1" y="2039"/>
                    </a:cubicBezTo>
                    <a:cubicBezTo>
                      <a:pt x="771" y="2757"/>
                      <a:pt x="1159" y="3776"/>
                      <a:pt x="1621" y="4722"/>
                    </a:cubicBezTo>
                    <a:cubicBezTo>
                      <a:pt x="1944" y="5382"/>
                      <a:pt x="2310" y="6020"/>
                      <a:pt x="2714" y="6636"/>
                    </a:cubicBezTo>
                    <a:lnTo>
                      <a:pt x="2911" y="6262"/>
                    </a:lnTo>
                    <a:cubicBezTo>
                      <a:pt x="3234" y="6215"/>
                      <a:pt x="3561" y="6191"/>
                      <a:pt x="3886" y="6191"/>
                    </a:cubicBezTo>
                    <a:cubicBezTo>
                      <a:pt x="3967" y="6191"/>
                      <a:pt x="4048" y="6193"/>
                      <a:pt x="4128" y="6196"/>
                    </a:cubicBezTo>
                    <a:cubicBezTo>
                      <a:pt x="3872" y="5866"/>
                      <a:pt x="3579" y="5565"/>
                      <a:pt x="3263" y="5301"/>
                    </a:cubicBezTo>
                    <a:cubicBezTo>
                      <a:pt x="3263" y="5169"/>
                      <a:pt x="3278" y="5045"/>
                      <a:pt x="3293" y="4927"/>
                    </a:cubicBezTo>
                    <a:cubicBezTo>
                      <a:pt x="3828" y="4510"/>
                      <a:pt x="4334" y="4062"/>
                      <a:pt x="4803" y="3578"/>
                    </a:cubicBezTo>
                    <a:cubicBezTo>
                      <a:pt x="4656" y="3574"/>
                      <a:pt x="4508" y="3573"/>
                      <a:pt x="4361" y="3573"/>
                    </a:cubicBezTo>
                    <a:cubicBezTo>
                      <a:pt x="3958" y="3573"/>
                      <a:pt x="3556" y="3586"/>
                      <a:pt x="3153" y="3608"/>
                    </a:cubicBezTo>
                    <a:cubicBezTo>
                      <a:pt x="3043" y="3476"/>
                      <a:pt x="2955" y="3322"/>
                      <a:pt x="2897" y="3153"/>
                    </a:cubicBezTo>
                    <a:cubicBezTo>
                      <a:pt x="3007" y="2611"/>
                      <a:pt x="3087" y="2068"/>
                      <a:pt x="3139" y="1511"/>
                    </a:cubicBezTo>
                    <a:lnTo>
                      <a:pt x="3139" y="1511"/>
                    </a:lnTo>
                    <a:cubicBezTo>
                      <a:pt x="2794" y="1834"/>
                      <a:pt x="2428" y="2141"/>
                      <a:pt x="2054" y="2427"/>
                    </a:cubicBezTo>
                    <a:lnTo>
                      <a:pt x="1665" y="2149"/>
                    </a:lnTo>
                    <a:cubicBezTo>
                      <a:pt x="1577" y="1416"/>
                      <a:pt x="1475" y="712"/>
                      <a:pt x="13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9" name="Google Shape;749;p23"/>
            <p:cNvSpPr/>
            <p:nvPr/>
          </p:nvSpPr>
          <p:spPr>
            <a:xfrm>
              <a:off x="7492221" y="2226015"/>
              <a:ext cx="366606" cy="366606"/>
            </a:xfrm>
            <a:custGeom>
              <a:avLst/>
              <a:gdLst/>
              <a:ahLst/>
              <a:cxnLst/>
              <a:rect l="l" t="t" r="r" b="b"/>
              <a:pathLst>
                <a:path w="4840" h="4840" extrusionOk="0">
                  <a:moveTo>
                    <a:pt x="2420" y="1"/>
                  </a:moveTo>
                  <a:cubicBezTo>
                    <a:pt x="1079" y="1"/>
                    <a:pt x="1" y="1086"/>
                    <a:pt x="1" y="2420"/>
                  </a:cubicBezTo>
                  <a:cubicBezTo>
                    <a:pt x="1" y="3755"/>
                    <a:pt x="1079" y="4840"/>
                    <a:pt x="2420" y="4840"/>
                  </a:cubicBezTo>
                  <a:cubicBezTo>
                    <a:pt x="3755" y="4840"/>
                    <a:pt x="4840" y="3755"/>
                    <a:pt x="4840" y="2420"/>
                  </a:cubicBezTo>
                  <a:cubicBezTo>
                    <a:pt x="4840" y="1086"/>
                    <a:pt x="3755" y="1"/>
                    <a:pt x="2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0" name="Google Shape;750;p23"/>
            <p:cNvGrpSpPr/>
            <p:nvPr/>
          </p:nvGrpSpPr>
          <p:grpSpPr>
            <a:xfrm>
              <a:off x="7681052" y="2459762"/>
              <a:ext cx="201632" cy="193375"/>
              <a:chOff x="7681052" y="2459762"/>
              <a:chExt cx="201632" cy="193375"/>
            </a:xfrm>
          </p:grpSpPr>
          <p:sp>
            <p:nvSpPr>
              <p:cNvPr id="751" name="Google Shape;751;p23"/>
              <p:cNvSpPr/>
              <p:nvPr/>
            </p:nvSpPr>
            <p:spPr>
              <a:xfrm>
                <a:off x="7681052" y="2612084"/>
                <a:ext cx="47871" cy="41054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42" extrusionOk="0">
                    <a:moveTo>
                      <a:pt x="268" y="0"/>
                    </a:moveTo>
                    <a:cubicBezTo>
                      <a:pt x="131" y="0"/>
                      <a:pt x="1" y="107"/>
                      <a:pt x="1" y="270"/>
                    </a:cubicBezTo>
                    <a:cubicBezTo>
                      <a:pt x="1" y="417"/>
                      <a:pt x="118" y="542"/>
                      <a:pt x="264" y="542"/>
                    </a:cubicBezTo>
                    <a:cubicBezTo>
                      <a:pt x="506" y="542"/>
                      <a:pt x="631" y="248"/>
                      <a:pt x="455" y="80"/>
                    </a:cubicBezTo>
                    <a:cubicBezTo>
                      <a:pt x="400" y="25"/>
                      <a:pt x="333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7848750" y="2526493"/>
                <a:ext cx="27268" cy="27268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0" extrusionOk="0">
                    <a:moveTo>
                      <a:pt x="177" y="0"/>
                    </a:moveTo>
                    <a:cubicBezTo>
                      <a:pt x="81" y="0"/>
                      <a:pt x="1" y="81"/>
                      <a:pt x="1" y="183"/>
                    </a:cubicBezTo>
                    <a:cubicBezTo>
                      <a:pt x="1" y="279"/>
                      <a:pt x="81" y="359"/>
                      <a:pt x="177" y="359"/>
                    </a:cubicBezTo>
                    <a:cubicBezTo>
                      <a:pt x="279" y="359"/>
                      <a:pt x="360" y="279"/>
                      <a:pt x="360" y="183"/>
                    </a:cubicBezTo>
                    <a:cubicBezTo>
                      <a:pt x="360" y="81"/>
                      <a:pt x="279" y="0"/>
                      <a:pt x="1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7860945" y="2459762"/>
                <a:ext cx="21739" cy="1848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44" extrusionOk="0">
                    <a:moveTo>
                      <a:pt x="125" y="0"/>
                    </a:moveTo>
                    <a:cubicBezTo>
                      <a:pt x="61" y="0"/>
                      <a:pt x="1" y="49"/>
                      <a:pt x="1" y="119"/>
                    </a:cubicBezTo>
                    <a:cubicBezTo>
                      <a:pt x="1" y="185"/>
                      <a:pt x="60" y="243"/>
                      <a:pt x="126" y="243"/>
                    </a:cubicBezTo>
                    <a:cubicBezTo>
                      <a:pt x="236" y="243"/>
                      <a:pt x="287" y="111"/>
                      <a:pt x="214" y="38"/>
                    </a:cubicBezTo>
                    <a:cubicBezTo>
                      <a:pt x="187" y="12"/>
                      <a:pt x="156" y="0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23"/>
            <p:cNvSpPr/>
            <p:nvPr/>
          </p:nvSpPr>
          <p:spPr>
            <a:xfrm>
              <a:off x="7622198" y="2292898"/>
              <a:ext cx="47795" cy="40978"/>
            </a:xfrm>
            <a:custGeom>
              <a:avLst/>
              <a:gdLst/>
              <a:ahLst/>
              <a:cxnLst/>
              <a:rect l="l" t="t" r="r" b="b"/>
              <a:pathLst>
                <a:path w="631" h="541" extrusionOk="0">
                  <a:moveTo>
                    <a:pt x="276" y="0"/>
                  </a:moveTo>
                  <a:cubicBezTo>
                    <a:pt x="136" y="0"/>
                    <a:pt x="0" y="109"/>
                    <a:pt x="0" y="269"/>
                  </a:cubicBezTo>
                  <a:cubicBezTo>
                    <a:pt x="0" y="423"/>
                    <a:pt x="125" y="540"/>
                    <a:pt x="272" y="540"/>
                  </a:cubicBezTo>
                  <a:cubicBezTo>
                    <a:pt x="514" y="540"/>
                    <a:pt x="631" y="254"/>
                    <a:pt x="462" y="78"/>
                  </a:cubicBezTo>
                  <a:cubicBezTo>
                    <a:pt x="408" y="24"/>
                    <a:pt x="342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7566678" y="2284338"/>
              <a:ext cx="27268" cy="26738"/>
            </a:xfrm>
            <a:custGeom>
              <a:avLst/>
              <a:gdLst/>
              <a:ahLst/>
              <a:cxnLst/>
              <a:rect l="l" t="t" r="r" b="b"/>
              <a:pathLst>
                <a:path w="360" h="353" extrusionOk="0">
                  <a:moveTo>
                    <a:pt x="176" y="1"/>
                  </a:moveTo>
                  <a:cubicBezTo>
                    <a:pt x="81" y="1"/>
                    <a:pt x="0" y="74"/>
                    <a:pt x="0" y="177"/>
                  </a:cubicBezTo>
                  <a:cubicBezTo>
                    <a:pt x="0" y="272"/>
                    <a:pt x="81" y="353"/>
                    <a:pt x="176" y="353"/>
                  </a:cubicBezTo>
                  <a:cubicBezTo>
                    <a:pt x="279" y="353"/>
                    <a:pt x="360" y="272"/>
                    <a:pt x="360" y="177"/>
                  </a:cubicBezTo>
                  <a:cubicBezTo>
                    <a:pt x="360" y="74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7674916" y="2259267"/>
              <a:ext cx="21209" cy="18482"/>
            </a:xfrm>
            <a:custGeom>
              <a:avLst/>
              <a:gdLst/>
              <a:ahLst/>
              <a:cxnLst/>
              <a:rect l="l" t="t" r="r" b="b"/>
              <a:pathLst>
                <a:path w="280" h="244" extrusionOk="0">
                  <a:moveTo>
                    <a:pt x="120" y="1"/>
                  </a:moveTo>
                  <a:cubicBezTo>
                    <a:pt x="58" y="1"/>
                    <a:pt x="1" y="52"/>
                    <a:pt x="1" y="126"/>
                  </a:cubicBezTo>
                  <a:cubicBezTo>
                    <a:pt x="1" y="192"/>
                    <a:pt x="52" y="244"/>
                    <a:pt x="118" y="244"/>
                  </a:cubicBezTo>
                  <a:cubicBezTo>
                    <a:pt x="228" y="244"/>
                    <a:pt x="279" y="112"/>
                    <a:pt x="206" y="38"/>
                  </a:cubicBezTo>
                  <a:cubicBezTo>
                    <a:pt x="180" y="12"/>
                    <a:pt x="15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23"/>
            <p:cNvGrpSpPr/>
            <p:nvPr/>
          </p:nvGrpSpPr>
          <p:grpSpPr>
            <a:xfrm>
              <a:off x="7550014" y="2367127"/>
              <a:ext cx="172774" cy="89454"/>
              <a:chOff x="7550014" y="2367127"/>
              <a:chExt cx="172774" cy="89454"/>
            </a:xfrm>
          </p:grpSpPr>
          <p:sp>
            <p:nvSpPr>
              <p:cNvPr id="758" name="Google Shape;758;p23"/>
              <p:cNvSpPr/>
              <p:nvPr/>
            </p:nvSpPr>
            <p:spPr>
              <a:xfrm>
                <a:off x="7550014" y="2370990"/>
                <a:ext cx="48931" cy="30071"/>
              </a:xfrm>
              <a:custGeom>
                <a:avLst/>
                <a:gdLst/>
                <a:ahLst/>
                <a:cxnLst/>
                <a:rect l="l" t="t" r="r" b="b"/>
                <a:pathLst>
                  <a:path w="646" h="397" fill="none" extrusionOk="0">
                    <a:moveTo>
                      <a:pt x="0" y="0"/>
                    </a:moveTo>
                    <a:cubicBezTo>
                      <a:pt x="191" y="162"/>
                      <a:pt x="411" y="294"/>
                      <a:pt x="645" y="396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7553877" y="2368793"/>
                <a:ext cx="39539" cy="377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499" fill="none" extrusionOk="0">
                    <a:moveTo>
                      <a:pt x="521" y="0"/>
                    </a:moveTo>
                    <a:cubicBezTo>
                      <a:pt x="375" y="191"/>
                      <a:pt x="221" y="396"/>
                      <a:pt x="1" y="499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7673856" y="2369324"/>
                <a:ext cx="48931" cy="30071"/>
              </a:xfrm>
              <a:custGeom>
                <a:avLst/>
                <a:gdLst/>
                <a:ahLst/>
                <a:cxnLst/>
                <a:rect l="l" t="t" r="r" b="b"/>
                <a:pathLst>
                  <a:path w="646" h="397" fill="none" extrusionOk="0">
                    <a:moveTo>
                      <a:pt x="0" y="0"/>
                    </a:moveTo>
                    <a:cubicBezTo>
                      <a:pt x="198" y="162"/>
                      <a:pt x="411" y="301"/>
                      <a:pt x="645" y="396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7677719" y="2367127"/>
                <a:ext cx="39539" cy="377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499" fill="none" extrusionOk="0">
                    <a:moveTo>
                      <a:pt x="521" y="0"/>
                    </a:moveTo>
                    <a:cubicBezTo>
                      <a:pt x="374" y="198"/>
                      <a:pt x="221" y="403"/>
                      <a:pt x="1" y="499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>
                <a:off x="7596066" y="2429313"/>
                <a:ext cx="79532" cy="27268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60" fill="none" extrusionOk="0">
                    <a:moveTo>
                      <a:pt x="1" y="359"/>
                    </a:moveTo>
                    <a:cubicBezTo>
                      <a:pt x="81" y="154"/>
                      <a:pt x="272" y="7"/>
                      <a:pt x="499" y="0"/>
                    </a:cubicBezTo>
                    <a:cubicBezTo>
                      <a:pt x="719" y="0"/>
                      <a:pt x="925" y="110"/>
                      <a:pt x="1049" y="293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3" name="Google Shape;763;p23"/>
          <p:cNvGrpSpPr/>
          <p:nvPr/>
        </p:nvGrpSpPr>
        <p:grpSpPr>
          <a:xfrm rot="-589725">
            <a:off x="8255277" y="3209806"/>
            <a:ext cx="716314" cy="830693"/>
            <a:chOff x="8232529" y="4261950"/>
            <a:chExt cx="716330" cy="830712"/>
          </a:xfrm>
        </p:grpSpPr>
        <p:grpSp>
          <p:nvGrpSpPr>
            <p:cNvPr id="764" name="Google Shape;764;p23"/>
            <p:cNvGrpSpPr/>
            <p:nvPr/>
          </p:nvGrpSpPr>
          <p:grpSpPr>
            <a:xfrm rot="1724099">
              <a:off x="8378005" y="4320230"/>
              <a:ext cx="425378" cy="714153"/>
              <a:chOff x="2894536" y="2130250"/>
              <a:chExt cx="382323" cy="641869"/>
            </a:xfrm>
          </p:grpSpPr>
          <p:sp>
            <p:nvSpPr>
              <p:cNvPr id="765" name="Google Shape;765;p23"/>
              <p:cNvSpPr/>
              <p:nvPr/>
            </p:nvSpPr>
            <p:spPr>
              <a:xfrm>
                <a:off x="3177584" y="2130250"/>
                <a:ext cx="99275" cy="7632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32" extrusionOk="0">
                    <a:moveTo>
                      <a:pt x="411" y="1"/>
                    </a:moveTo>
                    <a:cubicBezTo>
                      <a:pt x="1" y="1"/>
                      <a:pt x="1" y="631"/>
                      <a:pt x="411" y="631"/>
                    </a:cubicBezTo>
                    <a:cubicBezTo>
                      <a:pt x="822" y="631"/>
                      <a:pt x="822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2894536" y="2664148"/>
                <a:ext cx="126690" cy="107971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894" extrusionOk="0">
                    <a:moveTo>
                      <a:pt x="452" y="1"/>
                    </a:moveTo>
                    <a:cubicBezTo>
                      <a:pt x="222" y="1"/>
                      <a:pt x="0" y="178"/>
                      <a:pt x="0" y="446"/>
                    </a:cubicBezTo>
                    <a:cubicBezTo>
                      <a:pt x="0" y="696"/>
                      <a:pt x="198" y="893"/>
                      <a:pt x="447" y="893"/>
                    </a:cubicBezTo>
                    <a:cubicBezTo>
                      <a:pt x="843" y="893"/>
                      <a:pt x="1049" y="410"/>
                      <a:pt x="763" y="131"/>
                    </a:cubicBezTo>
                    <a:cubicBezTo>
                      <a:pt x="673" y="41"/>
                      <a:pt x="561" y="1"/>
                      <a:pt x="4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Google Shape;767;p23"/>
            <p:cNvSpPr/>
            <p:nvPr/>
          </p:nvSpPr>
          <p:spPr>
            <a:xfrm rot="1724080">
              <a:off x="8645777" y="4796032"/>
              <a:ext cx="140956" cy="120129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23"/>
          <p:cNvSpPr txBox="1"/>
          <p:nvPr/>
        </p:nvSpPr>
        <p:spPr>
          <a:xfrm>
            <a:off x="715900" y="3415300"/>
            <a:ext cx="44949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5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customXml" Target="../ink/ink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customXml" Target="../ink/ink13.xml"/><Relationship Id="rId7" Type="http://schemas.openxmlformats.org/officeDocument/2006/relationships/customXml" Target="../ink/ink16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5" Type="http://schemas.openxmlformats.org/officeDocument/2006/relationships/customXml" Target="../ink/ink14.xml"/><Relationship Id="rId4" Type="http://schemas.openxmlformats.org/officeDocument/2006/relationships/image" Target="../media/image42.png"/><Relationship Id="rId9" Type="http://schemas.openxmlformats.org/officeDocument/2006/relationships/customXml" Target="../ink/ink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8"/>
          <p:cNvSpPr/>
          <p:nvPr/>
        </p:nvSpPr>
        <p:spPr>
          <a:xfrm>
            <a:off x="5954183" y="1497530"/>
            <a:ext cx="16987" cy="21976"/>
          </a:xfrm>
          <a:custGeom>
            <a:avLst/>
            <a:gdLst/>
            <a:ahLst/>
            <a:cxnLst/>
            <a:rect l="l" t="t" r="r" b="b"/>
            <a:pathLst>
              <a:path w="126" h="163" fill="none" extrusionOk="0">
                <a:moveTo>
                  <a:pt x="1" y="1"/>
                </a:moveTo>
                <a:cubicBezTo>
                  <a:pt x="45" y="52"/>
                  <a:pt x="81" y="104"/>
                  <a:pt x="125" y="162"/>
                </a:cubicBezTo>
              </a:path>
            </a:pathLst>
          </a:custGeom>
          <a:noFill/>
          <a:ln w="1100" cap="flat" cmpd="sng">
            <a:solidFill>
              <a:srgbClr val="051B29"/>
            </a:solidFill>
            <a:prstDash val="solid"/>
            <a:miter lim="73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8"/>
          <p:cNvSpPr txBox="1">
            <a:spLocks noGrp="1"/>
          </p:cNvSpPr>
          <p:nvPr>
            <p:ph type="ctrTitle"/>
          </p:nvPr>
        </p:nvSpPr>
        <p:spPr>
          <a:xfrm>
            <a:off x="1746860" y="818048"/>
            <a:ext cx="5237400" cy="1829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Predicting </a:t>
            </a:r>
            <a:r>
              <a:rPr lang="en" sz="3200" dirty="0">
                <a:solidFill>
                  <a:schemeClr val="dk1"/>
                </a:solidFill>
              </a:rPr>
              <a:t>COVID-19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bg2"/>
                </a:solidFill>
              </a:rPr>
              <a:t>Protein-Protein interactions</a:t>
            </a:r>
            <a:endParaRPr sz="3200" dirty="0">
              <a:solidFill>
                <a:schemeClr val="bg2"/>
              </a:solidFill>
            </a:endParaRPr>
          </a:p>
        </p:txBody>
      </p:sp>
      <p:grpSp>
        <p:nvGrpSpPr>
          <p:cNvPr id="819" name="Google Shape;819;p28"/>
          <p:cNvGrpSpPr/>
          <p:nvPr/>
        </p:nvGrpSpPr>
        <p:grpSpPr>
          <a:xfrm>
            <a:off x="6745983" y="2180167"/>
            <a:ext cx="1180499" cy="783165"/>
            <a:chOff x="252934" y="4049671"/>
            <a:chExt cx="1180499" cy="783165"/>
          </a:xfrm>
        </p:grpSpPr>
        <p:sp>
          <p:nvSpPr>
            <p:cNvPr id="820" name="Google Shape;820;p28"/>
            <p:cNvSpPr/>
            <p:nvPr/>
          </p:nvSpPr>
          <p:spPr>
            <a:xfrm>
              <a:off x="1318631" y="4159894"/>
              <a:ext cx="114802" cy="97742"/>
            </a:xfrm>
            <a:custGeom>
              <a:avLst/>
              <a:gdLst/>
              <a:ahLst/>
              <a:cxnLst/>
              <a:rect l="l" t="t" r="r" b="b"/>
              <a:pathLst>
                <a:path w="969" h="825" extrusionOk="0">
                  <a:moveTo>
                    <a:pt x="571" y="1"/>
                  </a:moveTo>
                  <a:cubicBezTo>
                    <a:pt x="566" y="1"/>
                    <a:pt x="562" y="1"/>
                    <a:pt x="558" y="1"/>
                  </a:cubicBezTo>
                  <a:cubicBezTo>
                    <a:pt x="184" y="1"/>
                    <a:pt x="1" y="441"/>
                    <a:pt x="265" y="705"/>
                  </a:cubicBezTo>
                  <a:cubicBezTo>
                    <a:pt x="347" y="787"/>
                    <a:pt x="450" y="824"/>
                    <a:pt x="551" y="824"/>
                  </a:cubicBezTo>
                  <a:cubicBezTo>
                    <a:pt x="763" y="824"/>
                    <a:pt x="969" y="660"/>
                    <a:pt x="969" y="411"/>
                  </a:cubicBezTo>
                  <a:cubicBezTo>
                    <a:pt x="969" y="188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500437" y="4710570"/>
              <a:ext cx="142525" cy="122266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586996" y="4159063"/>
              <a:ext cx="167175" cy="143607"/>
            </a:xfrm>
            <a:custGeom>
              <a:avLst/>
              <a:gdLst/>
              <a:ahLst/>
              <a:cxnLst/>
              <a:rect l="l" t="t" r="r" b="b"/>
              <a:pathLst>
                <a:path w="1303" h="1119" extrusionOk="0">
                  <a:moveTo>
                    <a:pt x="562" y="0"/>
                  </a:moveTo>
                  <a:cubicBezTo>
                    <a:pt x="254" y="0"/>
                    <a:pt x="5" y="250"/>
                    <a:pt x="5" y="558"/>
                  </a:cubicBezTo>
                  <a:cubicBezTo>
                    <a:pt x="0" y="895"/>
                    <a:pt x="274" y="1118"/>
                    <a:pt x="560" y="1118"/>
                  </a:cubicBezTo>
                  <a:cubicBezTo>
                    <a:pt x="697" y="1118"/>
                    <a:pt x="837" y="1067"/>
                    <a:pt x="951" y="953"/>
                  </a:cubicBezTo>
                  <a:cubicBezTo>
                    <a:pt x="1303" y="602"/>
                    <a:pt x="105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252934" y="4049671"/>
              <a:ext cx="78200" cy="66914"/>
            </a:xfrm>
            <a:custGeom>
              <a:avLst/>
              <a:gdLst/>
              <a:ahLst/>
              <a:cxnLst/>
              <a:rect l="l" t="t" r="r" b="b"/>
              <a:pathLst>
                <a:path w="602" h="515" extrusionOk="0">
                  <a:moveTo>
                    <a:pt x="257" y="0"/>
                  </a:moveTo>
                  <a:cubicBezTo>
                    <a:pt x="110" y="0"/>
                    <a:pt x="0" y="117"/>
                    <a:pt x="0" y="257"/>
                  </a:cubicBezTo>
                  <a:cubicBezTo>
                    <a:pt x="0" y="411"/>
                    <a:pt x="126" y="515"/>
                    <a:pt x="257" y="515"/>
                  </a:cubicBezTo>
                  <a:cubicBezTo>
                    <a:pt x="318" y="515"/>
                    <a:pt x="381" y="492"/>
                    <a:pt x="433" y="440"/>
                  </a:cubicBezTo>
                  <a:cubicBezTo>
                    <a:pt x="602" y="279"/>
                    <a:pt x="484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28"/>
          <p:cNvSpPr/>
          <p:nvPr/>
        </p:nvSpPr>
        <p:spPr>
          <a:xfrm>
            <a:off x="4387904" y="4315211"/>
            <a:ext cx="4980022" cy="810670"/>
          </a:xfrm>
          <a:custGeom>
            <a:avLst/>
            <a:gdLst/>
            <a:ahLst/>
            <a:cxnLst/>
            <a:rect l="l" t="t" r="r" b="b"/>
            <a:pathLst>
              <a:path w="37479" h="6101" extrusionOk="0">
                <a:moveTo>
                  <a:pt x="37479" y="1"/>
                </a:moveTo>
                <a:cubicBezTo>
                  <a:pt x="35072" y="1365"/>
                  <a:pt x="31547" y="1826"/>
                  <a:pt x="27627" y="1826"/>
                </a:cubicBezTo>
                <a:cubicBezTo>
                  <a:pt x="24217" y="1826"/>
                  <a:pt x="20507" y="1477"/>
                  <a:pt x="16973" y="1071"/>
                </a:cubicBezTo>
                <a:cubicBezTo>
                  <a:pt x="16411" y="1006"/>
                  <a:pt x="15843" y="976"/>
                  <a:pt x="15273" y="976"/>
                </a:cubicBezTo>
                <a:cubicBezTo>
                  <a:pt x="8882" y="976"/>
                  <a:pt x="2161" y="4768"/>
                  <a:pt x="1" y="6101"/>
                </a:cubicBezTo>
                <a:lnTo>
                  <a:pt x="37479" y="6101"/>
                </a:lnTo>
                <a:lnTo>
                  <a:pt x="374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825;p28">
            <a:extLst>
              <a:ext uri="{FF2B5EF4-FFF2-40B4-BE49-F238E27FC236}">
                <a16:creationId xmlns:a16="http://schemas.microsoft.com/office/drawing/2014/main" id="{91CF147C-0EDD-4638-8BB1-2FDF33FEBBAE}"/>
              </a:ext>
            </a:extLst>
          </p:cNvPr>
          <p:cNvSpPr/>
          <p:nvPr/>
        </p:nvSpPr>
        <p:spPr>
          <a:xfrm rot="11094727" flipH="1">
            <a:off x="7250792" y="2794045"/>
            <a:ext cx="2055501" cy="2338116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2E7DB-054F-418F-A959-66CF7AB38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9" t="32680" r="4652"/>
          <a:stretch/>
        </p:blipFill>
        <p:spPr>
          <a:xfrm>
            <a:off x="6687986" y="2829264"/>
            <a:ext cx="3205523" cy="24285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6FFCE-583C-CBF9-9C00-8F4D5F81B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4" t="19440" r="7527" b="14636"/>
          <a:stretch/>
        </p:blipFill>
        <p:spPr>
          <a:xfrm>
            <a:off x="3425709" y="2566831"/>
            <a:ext cx="1879702" cy="931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1F23F4-095D-BBD8-1079-3A399062F18F}"/>
              </a:ext>
            </a:extLst>
          </p:cNvPr>
          <p:cNvSpPr txBox="1"/>
          <p:nvPr/>
        </p:nvSpPr>
        <p:spPr>
          <a:xfrm>
            <a:off x="1881607" y="3680502"/>
            <a:ext cx="4996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chemeClr val="dk1"/>
              </a:buClr>
              <a:buSzPts val="5200"/>
            </a:pPr>
            <a:r>
              <a:rPr lang="en-US" sz="1400" b="1" dirty="0">
                <a:ea typeface="Black Han Sans"/>
                <a:sym typeface="Black Han Sans"/>
              </a:rPr>
              <a:t>Supervised by  </a:t>
            </a:r>
          </a:p>
          <a:p>
            <a:pPr marL="0" indent="0" algn="ctr">
              <a:buClr>
                <a:schemeClr val="dk1"/>
              </a:buClr>
              <a:buSzPts val="5200"/>
            </a:pPr>
            <a:r>
              <a:rPr lang="en-US" sz="1400" b="1" dirty="0">
                <a:ea typeface="Black Han Sans"/>
                <a:sym typeface="Black Han Sans"/>
              </a:rPr>
              <a:t>Dr. </a:t>
            </a:r>
            <a:r>
              <a:rPr lang="en-US" sz="1400" b="1" dirty="0" err="1">
                <a:ea typeface="Black Han Sans"/>
                <a:sym typeface="Black Han Sans"/>
              </a:rPr>
              <a:t>Hanaa</a:t>
            </a:r>
            <a:r>
              <a:rPr lang="en-US" sz="1400" b="1" dirty="0">
                <a:ea typeface="Black Han Sans"/>
                <a:sym typeface="Black Han Sans"/>
              </a:rPr>
              <a:t> </a:t>
            </a:r>
            <a:r>
              <a:rPr lang="en-US" sz="1400" b="1" dirty="0" err="1">
                <a:ea typeface="Black Han Sans"/>
                <a:sym typeface="Black Han Sans"/>
              </a:rPr>
              <a:t>Bayomi</a:t>
            </a:r>
            <a:endParaRPr lang="en-US" sz="1400" b="1" dirty="0">
              <a:ea typeface="Black Han Sans"/>
              <a:sym typeface="Black Han Sans"/>
            </a:endParaRPr>
          </a:p>
          <a:p>
            <a:pPr marL="0" indent="0" algn="ctr">
              <a:buClr>
                <a:schemeClr val="dk1"/>
              </a:buClr>
              <a:buSzPts val="5200"/>
            </a:pPr>
            <a:r>
              <a:rPr lang="en-US" sz="1400" b="1" dirty="0">
                <a:ea typeface="Black Han Sans"/>
                <a:sym typeface="Black Han Sans"/>
              </a:rPr>
              <a:t>Dr. Ahmed Farouk</a:t>
            </a:r>
          </a:p>
          <a:p>
            <a:pPr marL="0" indent="0" algn="ctr">
              <a:buClr>
                <a:schemeClr val="dk1"/>
              </a:buClr>
              <a:buSzPts val="5200"/>
            </a:pPr>
            <a:r>
              <a:rPr lang="en-US" sz="1400" b="1" dirty="0">
                <a:ea typeface="Black Han Sans"/>
                <a:sym typeface="Black Han Sans"/>
              </a:rPr>
              <a:t>TA. Eng. Sara El-</a:t>
            </a:r>
            <a:r>
              <a:rPr lang="en-US" sz="1400" b="1" dirty="0" err="1">
                <a:ea typeface="Black Han Sans"/>
                <a:sym typeface="Black Han Sans"/>
              </a:rPr>
              <a:t>Nady</a:t>
            </a:r>
            <a:endParaRPr lang="en-US" sz="1400" b="1" dirty="0">
              <a:ea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C2A3-8FE1-3333-01A4-0A877357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BA7DC-112F-627A-8DE3-3B1DEBF83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169" y="1492106"/>
            <a:ext cx="6915864" cy="2545500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/>
              <a:t>We will use :</a:t>
            </a:r>
          </a:p>
          <a:p>
            <a:pPr marL="139700" indent="0">
              <a:buNone/>
            </a:pPr>
            <a:endParaRPr lang="en-US" sz="2000" dirty="0"/>
          </a:p>
          <a:p>
            <a:r>
              <a:rPr lang="en-US" sz="2000" dirty="0"/>
              <a:t>Two Mapping Methods.</a:t>
            </a:r>
          </a:p>
          <a:p>
            <a:endParaRPr lang="en-US" sz="2000" dirty="0"/>
          </a:p>
          <a:p>
            <a:r>
              <a:rPr lang="en-US" sz="2000" dirty="0"/>
              <a:t>Machine and Deep Learning models.</a:t>
            </a:r>
          </a:p>
        </p:txBody>
      </p:sp>
    </p:spTree>
    <p:extLst>
      <p:ext uri="{BB962C8B-B14F-4D97-AF65-F5344CB8AC3E}">
        <p14:creationId xmlns:p14="http://schemas.microsoft.com/office/powerpoint/2010/main" val="289219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2901-E642-7E3F-A9B8-30FAF49E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1833"/>
            <a:ext cx="7704000" cy="5046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665BB-588E-BB3B-A17B-2A2CFD84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20" y="736784"/>
            <a:ext cx="6678872" cy="4404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95502-BE0B-2898-B0D8-9DF0DAA7700C}"/>
              </a:ext>
            </a:extLst>
          </p:cNvPr>
          <p:cNvSpPr txBox="1"/>
          <p:nvPr/>
        </p:nvSpPr>
        <p:spPr>
          <a:xfrm>
            <a:off x="7208501" y="3896636"/>
            <a:ext cx="161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CPPI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9085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CC047B-E17D-4755-9AA2-15FA472EE0ED}"/>
              </a:ext>
            </a:extLst>
          </p:cNvPr>
          <p:cNvCxnSpPr>
            <a:cxnSpLocks/>
          </p:cNvCxnSpPr>
          <p:nvPr/>
        </p:nvCxnSpPr>
        <p:spPr>
          <a:xfrm>
            <a:off x="6439304" y="4223906"/>
            <a:ext cx="623777" cy="4961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A85638E-B939-4AF1-BB7A-79B18E46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96" y="398801"/>
            <a:ext cx="5888736" cy="36994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6A7509-0FB4-4AA1-9526-FB4E5ADA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29" y="295836"/>
            <a:ext cx="4271339" cy="896354"/>
          </a:xfrm>
        </p:spPr>
        <p:txBody>
          <a:bodyPr/>
          <a:lstStyle/>
          <a:p>
            <a:r>
              <a:rPr lang="en-US" dirty="0"/>
              <a:t>1-Data Collection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3EA84C0-B6D4-4868-8824-BEC530072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772" y="967027"/>
            <a:ext cx="3126897" cy="3256879"/>
          </a:xfrm>
        </p:spPr>
        <p:txBody>
          <a:bodyPr/>
          <a:lstStyle/>
          <a:p>
            <a:r>
              <a:rPr lang="en-US" dirty="0"/>
              <a:t>Covid-19 consists of:</a:t>
            </a:r>
          </a:p>
          <a:p>
            <a:endParaRPr lang="en-US" dirty="0"/>
          </a:p>
          <a:p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Four </a:t>
            </a:r>
            <a:r>
              <a:rPr lang="en-US" dirty="0">
                <a:solidFill>
                  <a:srgbClr val="FF9510"/>
                </a:solidFill>
              </a:rPr>
              <a:t>structural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proteins.</a:t>
            </a: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Six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non-structural </a:t>
            </a:r>
            <a:r>
              <a:rPr lang="en-US" dirty="0">
                <a:solidFill>
                  <a:schemeClr val="bg2"/>
                </a:solidFill>
              </a:rPr>
              <a:t>proteins</a:t>
            </a:r>
            <a:r>
              <a:rPr lang="en-US" dirty="0"/>
              <a:t> (key to understanding protein interactions).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0BFD957-5E01-4A9F-AB14-319E3528E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67596"/>
              </p:ext>
            </p:extLst>
          </p:nvPr>
        </p:nvGraphicFramePr>
        <p:xfrm>
          <a:off x="845845" y="3949437"/>
          <a:ext cx="7254366" cy="335280"/>
        </p:xfrm>
        <a:graphic>
          <a:graphicData uri="http://schemas.openxmlformats.org/drawingml/2006/table">
            <a:tbl>
              <a:tblPr firstRow="1" bandRow="1"/>
              <a:tblGrid>
                <a:gridCol w="1209061">
                  <a:extLst>
                    <a:ext uri="{9D8B030D-6E8A-4147-A177-3AD203B41FA5}">
                      <a16:colId xmlns:a16="http://schemas.microsoft.com/office/drawing/2014/main" val="686417626"/>
                    </a:ext>
                  </a:extLst>
                </a:gridCol>
                <a:gridCol w="1209061">
                  <a:extLst>
                    <a:ext uri="{9D8B030D-6E8A-4147-A177-3AD203B41FA5}">
                      <a16:colId xmlns:a16="http://schemas.microsoft.com/office/drawing/2014/main" val="619290876"/>
                    </a:ext>
                  </a:extLst>
                </a:gridCol>
                <a:gridCol w="1209061">
                  <a:extLst>
                    <a:ext uri="{9D8B030D-6E8A-4147-A177-3AD203B41FA5}">
                      <a16:colId xmlns:a16="http://schemas.microsoft.com/office/drawing/2014/main" val="218489523"/>
                    </a:ext>
                  </a:extLst>
                </a:gridCol>
                <a:gridCol w="1209061">
                  <a:extLst>
                    <a:ext uri="{9D8B030D-6E8A-4147-A177-3AD203B41FA5}">
                      <a16:colId xmlns:a16="http://schemas.microsoft.com/office/drawing/2014/main" val="1858690856"/>
                    </a:ext>
                  </a:extLst>
                </a:gridCol>
                <a:gridCol w="1209061">
                  <a:extLst>
                    <a:ext uri="{9D8B030D-6E8A-4147-A177-3AD203B41FA5}">
                      <a16:colId xmlns:a16="http://schemas.microsoft.com/office/drawing/2014/main" val="3359408527"/>
                    </a:ext>
                  </a:extLst>
                </a:gridCol>
                <a:gridCol w="1209061">
                  <a:extLst>
                    <a:ext uri="{9D8B030D-6E8A-4147-A177-3AD203B41FA5}">
                      <a16:colId xmlns:a16="http://schemas.microsoft.com/office/drawing/2014/main" val="3597494129"/>
                    </a:ext>
                  </a:extLst>
                </a:gridCol>
              </a:tblGrid>
              <a:tr h="30101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orf3a</a:t>
                      </a:r>
                      <a:endParaRPr lang="en-GB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orf3b</a:t>
                      </a:r>
                      <a:endParaRPr lang="en-GB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orf6</a:t>
                      </a:r>
                      <a:endParaRPr lang="en-GB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orf7a</a:t>
                      </a:r>
                      <a:endParaRPr lang="en-GB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orf7b</a:t>
                      </a:r>
                      <a:endParaRPr lang="en-GB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orf8</a:t>
                      </a:r>
                      <a:endParaRPr lang="en-GB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4290799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96B2E058-164C-4194-8B2C-832970D4BB01}"/>
              </a:ext>
            </a:extLst>
          </p:cNvPr>
          <p:cNvSpPr/>
          <p:nvPr/>
        </p:nvSpPr>
        <p:spPr>
          <a:xfrm>
            <a:off x="6630169" y="4410348"/>
            <a:ext cx="2215896" cy="689502"/>
          </a:xfrm>
          <a:prstGeom prst="ellipse">
            <a:avLst/>
          </a:prstGeom>
          <a:solidFill>
            <a:srgbClr val="FE97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interaction of the orf7b protein was observed</a:t>
            </a:r>
            <a:r>
              <a:rPr lang="en-GB" sz="1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968721-EA87-4046-B76A-1A86DCB1393A}"/>
              </a:ext>
            </a:extLst>
          </p:cNvPr>
          <p:cNvSpPr txBox="1"/>
          <p:nvPr/>
        </p:nvSpPr>
        <p:spPr>
          <a:xfrm>
            <a:off x="3485944" y="1371599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Structural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ED42E-20A6-4C0F-980D-49FDA0F728BE}"/>
              </a:ext>
            </a:extLst>
          </p:cNvPr>
          <p:cNvSpPr txBox="1"/>
          <p:nvPr/>
        </p:nvSpPr>
        <p:spPr>
          <a:xfrm>
            <a:off x="7808619" y="128195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Structural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17D19-DC77-45C1-95D4-1DCD79DE1CDB}"/>
              </a:ext>
            </a:extLst>
          </p:cNvPr>
          <p:cNvSpPr txBox="1"/>
          <p:nvPr/>
        </p:nvSpPr>
        <p:spPr>
          <a:xfrm>
            <a:off x="7912267" y="2571750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Structural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779C8-1952-4171-97A0-C843D7A9DAE9}"/>
              </a:ext>
            </a:extLst>
          </p:cNvPr>
          <p:cNvSpPr txBox="1"/>
          <p:nvPr/>
        </p:nvSpPr>
        <p:spPr>
          <a:xfrm>
            <a:off x="6246887" y="398801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Structural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7BA19-BE04-4C11-B87E-AB8D71DFF002}"/>
              </a:ext>
            </a:extLst>
          </p:cNvPr>
          <p:cNvSpPr txBox="1"/>
          <p:nvPr/>
        </p:nvSpPr>
        <p:spPr>
          <a:xfrm>
            <a:off x="3820147" y="2632498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non-structural</a:t>
            </a:r>
            <a:endParaRPr lang="en-US" sz="1200" dirty="0">
              <a:solidFill>
                <a:schemeClr val="accent4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F073D-7CCE-4758-AFB6-90D166D1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273" y="399049"/>
            <a:ext cx="5894859" cy="37033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89E51E-979D-445F-96E1-ECDF59E6E69C}"/>
              </a:ext>
            </a:extLst>
          </p:cNvPr>
          <p:cNvSpPr txBox="1"/>
          <p:nvPr/>
        </p:nvSpPr>
        <p:spPr>
          <a:xfrm>
            <a:off x="2423152" y="4392689"/>
            <a:ext cx="313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Covid-19 Non-Structural Proteins</a:t>
            </a:r>
          </a:p>
        </p:txBody>
      </p:sp>
    </p:spTree>
    <p:extLst>
      <p:ext uri="{BB962C8B-B14F-4D97-AF65-F5344CB8AC3E}">
        <p14:creationId xmlns:p14="http://schemas.microsoft.com/office/powerpoint/2010/main" val="28416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54DF30-3DB6-4BBB-B248-2270252F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272" y="1203850"/>
            <a:ext cx="2815787" cy="2734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ylinder 3">
            <a:extLst>
              <a:ext uri="{FF2B5EF4-FFF2-40B4-BE49-F238E27FC236}">
                <a16:creationId xmlns:a16="http://schemas.microsoft.com/office/drawing/2014/main" id="{716316D3-0ECF-4431-9EA6-F6EC70C6B8D5}"/>
              </a:ext>
            </a:extLst>
          </p:cNvPr>
          <p:cNvSpPr/>
          <p:nvPr/>
        </p:nvSpPr>
        <p:spPr>
          <a:xfrm>
            <a:off x="367699" y="1884487"/>
            <a:ext cx="1420938" cy="1819420"/>
          </a:xfrm>
          <a:prstGeom prst="can">
            <a:avLst/>
          </a:prstGeom>
          <a:solidFill>
            <a:srgbClr val="5B2424"/>
          </a:solidFill>
          <a:ln>
            <a:solidFill>
              <a:srgbClr val="5B2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D6B27-8CD0-4B57-AFD6-FAFFA20D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1-Data Collection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A6F7EF-CFD6-48B2-85BB-EDBBD6B86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9" y="2279924"/>
            <a:ext cx="1420938" cy="1288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7C5EE9-9AFC-45B9-91BB-14520B36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714" y="2229796"/>
            <a:ext cx="2608481" cy="1332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A8F47-1514-4D06-BA00-660B83A1655F}"/>
              </a:ext>
            </a:extLst>
          </p:cNvPr>
          <p:cNvSpPr txBox="1"/>
          <p:nvPr/>
        </p:nvSpPr>
        <p:spPr>
          <a:xfrm>
            <a:off x="497899" y="3999678"/>
            <a:ext cx="12907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1- Bring PPIS 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BioGrid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2F970-EE49-4E43-9E64-F64DF0D16C30}"/>
              </a:ext>
            </a:extLst>
          </p:cNvPr>
          <p:cNvSpPr txBox="1"/>
          <p:nvPr/>
        </p:nvSpPr>
        <p:spPr>
          <a:xfrm>
            <a:off x="3081877" y="3938367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 increase data 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alignment it by BLAST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3FED1-9C5F-456E-A160-8EDE61166332}"/>
              </a:ext>
            </a:extLst>
          </p:cNvPr>
          <p:cNvSpPr txBox="1"/>
          <p:nvPr/>
        </p:nvSpPr>
        <p:spPr>
          <a:xfrm>
            <a:off x="6877420" y="4061233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3- Final Dataset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499CAA1-738C-4CDB-87B7-3D5F0CB53E2B}"/>
              </a:ext>
            </a:extLst>
          </p:cNvPr>
          <p:cNvSpPr/>
          <p:nvPr/>
        </p:nvSpPr>
        <p:spPr>
          <a:xfrm>
            <a:off x="1884300" y="2896248"/>
            <a:ext cx="805718" cy="252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CC651B-E4D1-4A81-9751-CB83716484F8}"/>
              </a:ext>
            </a:extLst>
          </p:cNvPr>
          <p:cNvSpPr/>
          <p:nvPr/>
        </p:nvSpPr>
        <p:spPr>
          <a:xfrm>
            <a:off x="5383374" y="2896247"/>
            <a:ext cx="805718" cy="252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6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/>
      <p:bldP spid="11" grpId="0"/>
      <p:bldP spid="8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436;p56">
            <a:extLst>
              <a:ext uri="{FF2B5EF4-FFF2-40B4-BE49-F238E27FC236}">
                <a16:creationId xmlns:a16="http://schemas.microsoft.com/office/drawing/2014/main" id="{D0F866C5-69A1-4D12-A71B-2431121AA517}"/>
              </a:ext>
            </a:extLst>
          </p:cNvPr>
          <p:cNvGrpSpPr/>
          <p:nvPr/>
        </p:nvGrpSpPr>
        <p:grpSpPr>
          <a:xfrm>
            <a:off x="159909" y="209963"/>
            <a:ext cx="3473606" cy="2272319"/>
            <a:chOff x="3597785" y="3065882"/>
            <a:chExt cx="2241344" cy="1330656"/>
          </a:xfrm>
        </p:grpSpPr>
        <p:grpSp>
          <p:nvGrpSpPr>
            <p:cNvPr id="42" name="Google Shape;4437;p56">
              <a:extLst>
                <a:ext uri="{FF2B5EF4-FFF2-40B4-BE49-F238E27FC236}">
                  <a16:creationId xmlns:a16="http://schemas.microsoft.com/office/drawing/2014/main" id="{B0B8E48A-2E1F-4296-8BE2-3021897CD58F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46" name="Google Shape;4438;p56">
                <a:extLst>
                  <a:ext uri="{FF2B5EF4-FFF2-40B4-BE49-F238E27FC236}">
                    <a16:creationId xmlns:a16="http://schemas.microsoft.com/office/drawing/2014/main" id="{2A0ECAA0-6BE3-4149-A028-299020BAF24B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7" name="Google Shape;4439;p56">
                <a:extLst>
                  <a:ext uri="{FF2B5EF4-FFF2-40B4-BE49-F238E27FC236}">
                    <a16:creationId xmlns:a16="http://schemas.microsoft.com/office/drawing/2014/main" id="{784B525B-D49E-4CCE-BD22-8A493D1EB95A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51" name="Google Shape;4440;p56">
                  <a:extLst>
                    <a:ext uri="{FF2B5EF4-FFF2-40B4-BE49-F238E27FC236}">
                      <a16:creationId xmlns:a16="http://schemas.microsoft.com/office/drawing/2014/main" id="{D9488E3F-177F-4092-8DD3-025D4AF658D0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4441;p56">
                  <a:extLst>
                    <a:ext uri="{FF2B5EF4-FFF2-40B4-BE49-F238E27FC236}">
                      <a16:creationId xmlns:a16="http://schemas.microsoft.com/office/drawing/2014/main" id="{531C0626-8842-44E4-86C5-8686CE5D6DFF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8" name="Google Shape;4442;p56">
                <a:extLst>
                  <a:ext uri="{FF2B5EF4-FFF2-40B4-BE49-F238E27FC236}">
                    <a16:creationId xmlns:a16="http://schemas.microsoft.com/office/drawing/2014/main" id="{637FB476-F2BE-4775-9978-0D317D97CD18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49" name="Google Shape;4443;p56">
                  <a:extLst>
                    <a:ext uri="{FF2B5EF4-FFF2-40B4-BE49-F238E27FC236}">
                      <a16:creationId xmlns:a16="http://schemas.microsoft.com/office/drawing/2014/main" id="{EE717868-17FD-498D-B7E9-A7EB9E4F7351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4444;p56">
                  <a:extLst>
                    <a:ext uri="{FF2B5EF4-FFF2-40B4-BE49-F238E27FC236}">
                      <a16:creationId xmlns:a16="http://schemas.microsoft.com/office/drawing/2014/main" id="{940A870D-0CB2-47CD-A5AB-98B7F20FC2E7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" name="Google Shape;4445;p56">
              <a:extLst>
                <a:ext uri="{FF2B5EF4-FFF2-40B4-BE49-F238E27FC236}">
                  <a16:creationId xmlns:a16="http://schemas.microsoft.com/office/drawing/2014/main" id="{B25AEAA2-3C9D-4C57-8AB2-64FC70D4E303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31" name="Google Shape;4446;p56">
                <a:extLst>
                  <a:ext uri="{FF2B5EF4-FFF2-40B4-BE49-F238E27FC236}">
                    <a16:creationId xmlns:a16="http://schemas.microsoft.com/office/drawing/2014/main" id="{9BCDFFC3-C385-433E-A52F-0CF9AA81D470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44" name="Google Shape;4447;p56">
                  <a:extLst>
                    <a:ext uri="{FF2B5EF4-FFF2-40B4-BE49-F238E27FC236}">
                      <a16:creationId xmlns:a16="http://schemas.microsoft.com/office/drawing/2014/main" id="{88959662-10CB-4424-ABE8-AEDD8FF4E5A8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4448;p56">
                  <a:extLst>
                    <a:ext uri="{FF2B5EF4-FFF2-40B4-BE49-F238E27FC236}">
                      <a16:creationId xmlns:a16="http://schemas.microsoft.com/office/drawing/2014/main" id="{77A9A64F-F012-4B25-BD21-A95F07F903E3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2" name="Google Shape;4449;p56">
                <a:extLst>
                  <a:ext uri="{FF2B5EF4-FFF2-40B4-BE49-F238E27FC236}">
                    <a16:creationId xmlns:a16="http://schemas.microsoft.com/office/drawing/2014/main" id="{6E0ECE72-BED9-4635-99F2-CCEE8536B793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42" name="Google Shape;4450;p56">
                  <a:extLst>
                    <a:ext uri="{FF2B5EF4-FFF2-40B4-BE49-F238E27FC236}">
                      <a16:creationId xmlns:a16="http://schemas.microsoft.com/office/drawing/2014/main" id="{43616F59-2387-4DBF-B2B9-F2385B5D2FD4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4451;p56">
                  <a:extLst>
                    <a:ext uri="{FF2B5EF4-FFF2-40B4-BE49-F238E27FC236}">
                      <a16:creationId xmlns:a16="http://schemas.microsoft.com/office/drawing/2014/main" id="{B3E41A5A-C0DC-4A3C-9CAA-9E8F839D9FA2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3" name="Google Shape;4452;p56">
                <a:extLst>
                  <a:ext uri="{FF2B5EF4-FFF2-40B4-BE49-F238E27FC236}">
                    <a16:creationId xmlns:a16="http://schemas.microsoft.com/office/drawing/2014/main" id="{CAE2E7CE-46CB-418E-B8AD-4271F46A7AAF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40" name="Google Shape;4453;p56">
                  <a:extLst>
                    <a:ext uri="{FF2B5EF4-FFF2-40B4-BE49-F238E27FC236}">
                      <a16:creationId xmlns:a16="http://schemas.microsoft.com/office/drawing/2014/main" id="{6E899609-9EAF-4291-9327-F500741FB75E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4454;p56">
                  <a:extLst>
                    <a:ext uri="{FF2B5EF4-FFF2-40B4-BE49-F238E27FC236}">
                      <a16:creationId xmlns:a16="http://schemas.microsoft.com/office/drawing/2014/main" id="{153169C2-AEB3-491C-9065-2409A4B6ADFF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4" name="Google Shape;4455;p56">
                <a:extLst>
                  <a:ext uri="{FF2B5EF4-FFF2-40B4-BE49-F238E27FC236}">
                    <a16:creationId xmlns:a16="http://schemas.microsoft.com/office/drawing/2014/main" id="{A14D1E9F-803D-446D-8F02-D372F6F7A7EA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38" name="Google Shape;4456;p56">
                  <a:extLst>
                    <a:ext uri="{FF2B5EF4-FFF2-40B4-BE49-F238E27FC236}">
                      <a16:creationId xmlns:a16="http://schemas.microsoft.com/office/drawing/2014/main" id="{0B586950-7AB6-42EC-B8F7-7C4516DD0175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4457;p56">
                  <a:extLst>
                    <a:ext uri="{FF2B5EF4-FFF2-40B4-BE49-F238E27FC236}">
                      <a16:creationId xmlns:a16="http://schemas.microsoft.com/office/drawing/2014/main" id="{413660D9-7254-4DD9-B0F9-ED55AACE52DB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5" name="Google Shape;4458;p56">
                <a:extLst>
                  <a:ext uri="{FF2B5EF4-FFF2-40B4-BE49-F238E27FC236}">
                    <a16:creationId xmlns:a16="http://schemas.microsoft.com/office/drawing/2014/main" id="{149AD331-452D-4A71-8B9E-2981EB19D944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36" name="Google Shape;4459;p56">
                  <a:extLst>
                    <a:ext uri="{FF2B5EF4-FFF2-40B4-BE49-F238E27FC236}">
                      <a16:creationId xmlns:a16="http://schemas.microsoft.com/office/drawing/2014/main" id="{C83A5F63-2B34-4992-8436-8C1E945E701D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4460;p56">
                  <a:extLst>
                    <a:ext uri="{FF2B5EF4-FFF2-40B4-BE49-F238E27FC236}">
                      <a16:creationId xmlns:a16="http://schemas.microsoft.com/office/drawing/2014/main" id="{15A45FFC-0663-43D2-BE21-45E67896DE0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" name="Google Shape;4461;p56">
              <a:extLst>
                <a:ext uri="{FF2B5EF4-FFF2-40B4-BE49-F238E27FC236}">
                  <a16:creationId xmlns:a16="http://schemas.microsoft.com/office/drawing/2014/main" id="{4D033913-53CE-4E3E-9FFB-D85115BC23E0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803" name="Google Shape;4462;p56">
                <a:extLst>
                  <a:ext uri="{FF2B5EF4-FFF2-40B4-BE49-F238E27FC236}">
                    <a16:creationId xmlns:a16="http://schemas.microsoft.com/office/drawing/2014/main" id="{914596CF-DB00-4FBC-A634-1052096085F9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25" name="Google Shape;4463;p56">
                  <a:extLst>
                    <a:ext uri="{FF2B5EF4-FFF2-40B4-BE49-F238E27FC236}">
                      <a16:creationId xmlns:a16="http://schemas.microsoft.com/office/drawing/2014/main" id="{E3B8CA19-A479-4046-90E2-470FC644FA43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4464;p56">
                  <a:extLst>
                    <a:ext uri="{FF2B5EF4-FFF2-40B4-BE49-F238E27FC236}">
                      <a16:creationId xmlns:a16="http://schemas.microsoft.com/office/drawing/2014/main" id="{A8094440-7450-4DB5-8863-0F3B9A52977D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4465;p56">
                  <a:extLst>
                    <a:ext uri="{FF2B5EF4-FFF2-40B4-BE49-F238E27FC236}">
                      <a16:creationId xmlns:a16="http://schemas.microsoft.com/office/drawing/2014/main" id="{0E98C999-E709-41F5-B41C-38E835EAE83E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4466;p56">
                  <a:extLst>
                    <a:ext uri="{FF2B5EF4-FFF2-40B4-BE49-F238E27FC236}">
                      <a16:creationId xmlns:a16="http://schemas.microsoft.com/office/drawing/2014/main" id="{D5C82D4C-5356-46A2-82AD-AAF0059C6CEE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4467;p56">
                  <a:extLst>
                    <a:ext uri="{FF2B5EF4-FFF2-40B4-BE49-F238E27FC236}">
                      <a16:creationId xmlns:a16="http://schemas.microsoft.com/office/drawing/2014/main" id="{D2A0275C-48F5-42D4-865F-0FCB9EF120E2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4468;p56">
                  <a:extLst>
                    <a:ext uri="{FF2B5EF4-FFF2-40B4-BE49-F238E27FC236}">
                      <a16:creationId xmlns:a16="http://schemas.microsoft.com/office/drawing/2014/main" id="{52F2E286-8747-4997-8026-7D281A897EA1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4469;p56">
                <a:extLst>
                  <a:ext uri="{FF2B5EF4-FFF2-40B4-BE49-F238E27FC236}">
                    <a16:creationId xmlns:a16="http://schemas.microsoft.com/office/drawing/2014/main" id="{DC2AAC2F-9E18-410F-B5EA-841316ADEC1D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23" name="Google Shape;4470;p56">
                  <a:extLst>
                    <a:ext uri="{FF2B5EF4-FFF2-40B4-BE49-F238E27FC236}">
                      <a16:creationId xmlns:a16="http://schemas.microsoft.com/office/drawing/2014/main" id="{197D6A50-C412-461C-AF9F-3BFA20BA0E58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4471;p56">
                  <a:extLst>
                    <a:ext uri="{FF2B5EF4-FFF2-40B4-BE49-F238E27FC236}">
                      <a16:creationId xmlns:a16="http://schemas.microsoft.com/office/drawing/2014/main" id="{EE1582ED-F572-48DF-BE23-157A01396D98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4472;p56">
                <a:extLst>
                  <a:ext uri="{FF2B5EF4-FFF2-40B4-BE49-F238E27FC236}">
                    <a16:creationId xmlns:a16="http://schemas.microsoft.com/office/drawing/2014/main" id="{0A39F7E2-9ACF-4C36-9A2E-32C42757EBBB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21" name="Google Shape;4473;p56">
                  <a:extLst>
                    <a:ext uri="{FF2B5EF4-FFF2-40B4-BE49-F238E27FC236}">
                      <a16:creationId xmlns:a16="http://schemas.microsoft.com/office/drawing/2014/main" id="{A082D5ED-8156-4EB0-9BEB-45E6B4371175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4474;p56">
                  <a:extLst>
                    <a:ext uri="{FF2B5EF4-FFF2-40B4-BE49-F238E27FC236}">
                      <a16:creationId xmlns:a16="http://schemas.microsoft.com/office/drawing/2014/main" id="{BE960C39-8BAA-458B-8C85-72C1C9BEE69E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4475;p56">
                <a:extLst>
                  <a:ext uri="{FF2B5EF4-FFF2-40B4-BE49-F238E27FC236}">
                    <a16:creationId xmlns:a16="http://schemas.microsoft.com/office/drawing/2014/main" id="{788F8940-2D83-45E4-8181-5739661183B6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819" name="Google Shape;4476;p56">
                  <a:extLst>
                    <a:ext uri="{FF2B5EF4-FFF2-40B4-BE49-F238E27FC236}">
                      <a16:creationId xmlns:a16="http://schemas.microsoft.com/office/drawing/2014/main" id="{1B3D4D12-6828-42D5-9F2B-E2ABDFE79CBA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4477;p56">
                  <a:extLst>
                    <a:ext uri="{FF2B5EF4-FFF2-40B4-BE49-F238E27FC236}">
                      <a16:creationId xmlns:a16="http://schemas.microsoft.com/office/drawing/2014/main" id="{8BB40E5A-9ED2-4683-AC9D-20EA0CAA25DD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7" name="Google Shape;4478;p56">
                <a:extLst>
                  <a:ext uri="{FF2B5EF4-FFF2-40B4-BE49-F238E27FC236}">
                    <a16:creationId xmlns:a16="http://schemas.microsoft.com/office/drawing/2014/main" id="{E305DCBD-7A48-42FF-88A4-438D56906455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817" name="Google Shape;4479;p56">
                  <a:extLst>
                    <a:ext uri="{FF2B5EF4-FFF2-40B4-BE49-F238E27FC236}">
                      <a16:creationId xmlns:a16="http://schemas.microsoft.com/office/drawing/2014/main" id="{FD951185-8AF8-4E5F-8A62-9A504E0639E4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4480;p56">
                  <a:extLst>
                    <a:ext uri="{FF2B5EF4-FFF2-40B4-BE49-F238E27FC236}">
                      <a16:creationId xmlns:a16="http://schemas.microsoft.com/office/drawing/2014/main" id="{4112108F-4B1C-49AE-A401-B2347AF12B76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8" name="Google Shape;4481;p56">
                <a:extLst>
                  <a:ext uri="{FF2B5EF4-FFF2-40B4-BE49-F238E27FC236}">
                    <a16:creationId xmlns:a16="http://schemas.microsoft.com/office/drawing/2014/main" id="{FC730B77-65DA-4401-9236-1DC01C13B1F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815" name="Google Shape;4482;p56">
                  <a:extLst>
                    <a:ext uri="{FF2B5EF4-FFF2-40B4-BE49-F238E27FC236}">
                      <a16:creationId xmlns:a16="http://schemas.microsoft.com/office/drawing/2014/main" id="{BC9DD501-C2BE-44B4-B4E9-3A1C903C5FCF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4483;p56">
                  <a:extLst>
                    <a:ext uri="{FF2B5EF4-FFF2-40B4-BE49-F238E27FC236}">
                      <a16:creationId xmlns:a16="http://schemas.microsoft.com/office/drawing/2014/main" id="{F5F7A221-3BC2-4D8F-BAEB-AEAD5087878E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9" name="Google Shape;4484;p56">
                <a:extLst>
                  <a:ext uri="{FF2B5EF4-FFF2-40B4-BE49-F238E27FC236}">
                    <a16:creationId xmlns:a16="http://schemas.microsoft.com/office/drawing/2014/main" id="{9640D685-F759-4104-8772-0CF033600CBC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813" name="Google Shape;4485;p56">
                  <a:extLst>
                    <a:ext uri="{FF2B5EF4-FFF2-40B4-BE49-F238E27FC236}">
                      <a16:creationId xmlns:a16="http://schemas.microsoft.com/office/drawing/2014/main" id="{6582D65B-CA7B-4C3C-960C-8E16726D5F5C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4486;p56">
                  <a:extLst>
                    <a:ext uri="{FF2B5EF4-FFF2-40B4-BE49-F238E27FC236}">
                      <a16:creationId xmlns:a16="http://schemas.microsoft.com/office/drawing/2014/main" id="{37DC8C68-B00E-4C90-9ECB-48D97F948DEC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0" name="Google Shape;4487;p56">
                <a:extLst>
                  <a:ext uri="{FF2B5EF4-FFF2-40B4-BE49-F238E27FC236}">
                    <a16:creationId xmlns:a16="http://schemas.microsoft.com/office/drawing/2014/main" id="{458ED8EA-7E1C-45F5-A51F-A781CD01142A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811" name="Google Shape;4488;p56">
                  <a:extLst>
                    <a:ext uri="{FF2B5EF4-FFF2-40B4-BE49-F238E27FC236}">
                      <a16:creationId xmlns:a16="http://schemas.microsoft.com/office/drawing/2014/main" id="{BB9EB586-7DC4-4562-BC8E-480D6B708103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4489;p56">
                  <a:extLst>
                    <a:ext uri="{FF2B5EF4-FFF2-40B4-BE49-F238E27FC236}">
                      <a16:creationId xmlns:a16="http://schemas.microsoft.com/office/drawing/2014/main" id="{6A637534-CECD-4B7C-B509-7E462460C72C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" name="Google Shape;4490;p56">
              <a:extLst>
                <a:ext uri="{FF2B5EF4-FFF2-40B4-BE49-F238E27FC236}">
                  <a16:creationId xmlns:a16="http://schemas.microsoft.com/office/drawing/2014/main" id="{CF197C06-9573-4AD3-92FA-D7399AC1CD35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87" name="Google Shape;4491;p56">
                <a:extLst>
                  <a:ext uri="{FF2B5EF4-FFF2-40B4-BE49-F238E27FC236}">
                    <a16:creationId xmlns:a16="http://schemas.microsoft.com/office/drawing/2014/main" id="{F02540A9-39DB-40DE-8B1A-C3D13D6C0082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800" name="Google Shape;4492;p56">
                  <a:extLst>
                    <a:ext uri="{FF2B5EF4-FFF2-40B4-BE49-F238E27FC236}">
                      <a16:creationId xmlns:a16="http://schemas.microsoft.com/office/drawing/2014/main" id="{3B9A2DE3-D5F1-417F-BA5E-43C1781F9D05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4493;p56">
                  <a:extLst>
                    <a:ext uri="{FF2B5EF4-FFF2-40B4-BE49-F238E27FC236}">
                      <a16:creationId xmlns:a16="http://schemas.microsoft.com/office/drawing/2014/main" id="{BF414980-307A-4090-8B36-4AB114EA2A52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4494;p56">
                  <a:extLst>
                    <a:ext uri="{FF2B5EF4-FFF2-40B4-BE49-F238E27FC236}">
                      <a16:creationId xmlns:a16="http://schemas.microsoft.com/office/drawing/2014/main" id="{AC72DB78-6490-4F79-8EA7-ECB75C6C83CF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4495;p56">
                <a:extLst>
                  <a:ext uri="{FF2B5EF4-FFF2-40B4-BE49-F238E27FC236}">
                    <a16:creationId xmlns:a16="http://schemas.microsoft.com/office/drawing/2014/main" id="{869B2093-EABB-41E6-97CB-4FA81167B5FF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98" name="Google Shape;4496;p56">
                  <a:extLst>
                    <a:ext uri="{FF2B5EF4-FFF2-40B4-BE49-F238E27FC236}">
                      <a16:creationId xmlns:a16="http://schemas.microsoft.com/office/drawing/2014/main" id="{1C7A77AA-3FA4-4120-B3F6-3170A15054E4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4497;p56">
                  <a:extLst>
                    <a:ext uri="{FF2B5EF4-FFF2-40B4-BE49-F238E27FC236}">
                      <a16:creationId xmlns:a16="http://schemas.microsoft.com/office/drawing/2014/main" id="{5DA637C8-5EFF-4427-BB91-1778D9B14940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4498;p56">
                <a:extLst>
                  <a:ext uri="{FF2B5EF4-FFF2-40B4-BE49-F238E27FC236}">
                    <a16:creationId xmlns:a16="http://schemas.microsoft.com/office/drawing/2014/main" id="{1A1225EF-A3C5-41C4-849B-2EF7EC535620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96" name="Google Shape;4499;p56">
                  <a:extLst>
                    <a:ext uri="{FF2B5EF4-FFF2-40B4-BE49-F238E27FC236}">
                      <a16:creationId xmlns:a16="http://schemas.microsoft.com/office/drawing/2014/main" id="{7B48FD99-5AE5-4EC8-9CAE-4D0B8EDAA68E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4500;p56">
                  <a:extLst>
                    <a:ext uri="{FF2B5EF4-FFF2-40B4-BE49-F238E27FC236}">
                      <a16:creationId xmlns:a16="http://schemas.microsoft.com/office/drawing/2014/main" id="{CFA3B03F-76F6-42ED-A8E4-3D1778CE0664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0" name="Google Shape;4501;p56">
                <a:extLst>
                  <a:ext uri="{FF2B5EF4-FFF2-40B4-BE49-F238E27FC236}">
                    <a16:creationId xmlns:a16="http://schemas.microsoft.com/office/drawing/2014/main" id="{E2F1C113-6DDB-4796-9266-3A458E84F7FF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94" name="Google Shape;4502;p56">
                  <a:extLst>
                    <a:ext uri="{FF2B5EF4-FFF2-40B4-BE49-F238E27FC236}">
                      <a16:creationId xmlns:a16="http://schemas.microsoft.com/office/drawing/2014/main" id="{61EF7440-FDA9-41E5-A504-E821FBA1F88C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4503;p56">
                  <a:extLst>
                    <a:ext uri="{FF2B5EF4-FFF2-40B4-BE49-F238E27FC236}">
                      <a16:creationId xmlns:a16="http://schemas.microsoft.com/office/drawing/2014/main" id="{D517B42A-8358-462B-9106-6873EBC024B0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1" name="Google Shape;4504;p56">
                <a:extLst>
                  <a:ext uri="{FF2B5EF4-FFF2-40B4-BE49-F238E27FC236}">
                    <a16:creationId xmlns:a16="http://schemas.microsoft.com/office/drawing/2014/main" id="{4938A2B3-2CEF-4DA0-AA35-FFD71093CCE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92" name="Google Shape;4505;p56">
                  <a:extLst>
                    <a:ext uri="{FF2B5EF4-FFF2-40B4-BE49-F238E27FC236}">
                      <a16:creationId xmlns:a16="http://schemas.microsoft.com/office/drawing/2014/main" id="{879D8CD1-404A-4133-B2C3-4049207E9E6C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506;p56">
                  <a:extLst>
                    <a:ext uri="{FF2B5EF4-FFF2-40B4-BE49-F238E27FC236}">
                      <a16:creationId xmlns:a16="http://schemas.microsoft.com/office/drawing/2014/main" id="{7497E403-C360-4C5D-922E-5C64FCFB42AB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" name="Google Shape;4507;p56">
              <a:extLst>
                <a:ext uri="{FF2B5EF4-FFF2-40B4-BE49-F238E27FC236}">
                  <a16:creationId xmlns:a16="http://schemas.microsoft.com/office/drawing/2014/main" id="{EE688E18-FF9E-4978-8C7A-228C6364DBE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64" name="Google Shape;4508;p56">
                <a:extLst>
                  <a:ext uri="{FF2B5EF4-FFF2-40B4-BE49-F238E27FC236}">
                    <a16:creationId xmlns:a16="http://schemas.microsoft.com/office/drawing/2014/main" id="{319CD328-FF4A-41F7-A2FE-7EFEACF8B12C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83" name="Google Shape;4509;p56">
                  <a:extLst>
                    <a:ext uri="{FF2B5EF4-FFF2-40B4-BE49-F238E27FC236}">
                      <a16:creationId xmlns:a16="http://schemas.microsoft.com/office/drawing/2014/main" id="{775685CD-22A7-4E51-B4A5-5FEFF6B1A1CC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4510;p56">
                  <a:extLst>
                    <a:ext uri="{FF2B5EF4-FFF2-40B4-BE49-F238E27FC236}">
                      <a16:creationId xmlns:a16="http://schemas.microsoft.com/office/drawing/2014/main" id="{988FAABE-D032-4B9D-9CFC-518017D39FB7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4511;p56">
                  <a:extLst>
                    <a:ext uri="{FF2B5EF4-FFF2-40B4-BE49-F238E27FC236}">
                      <a16:creationId xmlns:a16="http://schemas.microsoft.com/office/drawing/2014/main" id="{7FD2DAC5-5868-4855-8DB8-801632ABBA36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4512;p56">
                  <a:extLst>
                    <a:ext uri="{FF2B5EF4-FFF2-40B4-BE49-F238E27FC236}">
                      <a16:creationId xmlns:a16="http://schemas.microsoft.com/office/drawing/2014/main" id="{F9F3C5DC-1304-4F22-9977-571289D56813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5" name="Google Shape;4513;p56">
                <a:extLst>
                  <a:ext uri="{FF2B5EF4-FFF2-40B4-BE49-F238E27FC236}">
                    <a16:creationId xmlns:a16="http://schemas.microsoft.com/office/drawing/2014/main" id="{9E2D05DD-4FB5-4DB5-8BAD-20B42D945CFF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81" name="Google Shape;4514;p56">
                  <a:extLst>
                    <a:ext uri="{FF2B5EF4-FFF2-40B4-BE49-F238E27FC236}">
                      <a16:creationId xmlns:a16="http://schemas.microsoft.com/office/drawing/2014/main" id="{9D0AA969-D5CD-46A2-AB7A-7176234464BE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4515;p56">
                  <a:extLst>
                    <a:ext uri="{FF2B5EF4-FFF2-40B4-BE49-F238E27FC236}">
                      <a16:creationId xmlns:a16="http://schemas.microsoft.com/office/drawing/2014/main" id="{BC509818-F2A2-4816-B1C4-07B6780B1B9A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6" name="Google Shape;4516;p56">
                <a:extLst>
                  <a:ext uri="{FF2B5EF4-FFF2-40B4-BE49-F238E27FC236}">
                    <a16:creationId xmlns:a16="http://schemas.microsoft.com/office/drawing/2014/main" id="{DC4B89C7-6D33-4679-976F-CB8BFEDA7910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79" name="Google Shape;4517;p56">
                  <a:extLst>
                    <a:ext uri="{FF2B5EF4-FFF2-40B4-BE49-F238E27FC236}">
                      <a16:creationId xmlns:a16="http://schemas.microsoft.com/office/drawing/2014/main" id="{74091BE5-2FEA-4D78-9312-38DB64EF4743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4518;p56">
                  <a:extLst>
                    <a:ext uri="{FF2B5EF4-FFF2-40B4-BE49-F238E27FC236}">
                      <a16:creationId xmlns:a16="http://schemas.microsoft.com/office/drawing/2014/main" id="{962A7F91-BF91-4490-97D0-6C9C4A2E4D2D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4519;p56">
                <a:extLst>
                  <a:ext uri="{FF2B5EF4-FFF2-40B4-BE49-F238E27FC236}">
                    <a16:creationId xmlns:a16="http://schemas.microsoft.com/office/drawing/2014/main" id="{42A7CAD0-AB0E-4520-AB86-D4ACCCD960B6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77" name="Google Shape;4520;p56">
                  <a:extLst>
                    <a:ext uri="{FF2B5EF4-FFF2-40B4-BE49-F238E27FC236}">
                      <a16:creationId xmlns:a16="http://schemas.microsoft.com/office/drawing/2014/main" id="{0B9FE3AC-438A-450F-9C1A-59A43F83803F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4521;p56">
                  <a:extLst>
                    <a:ext uri="{FF2B5EF4-FFF2-40B4-BE49-F238E27FC236}">
                      <a16:creationId xmlns:a16="http://schemas.microsoft.com/office/drawing/2014/main" id="{B64B5A80-F4BA-45C2-8DD2-C96033ECB98F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522;p56">
                <a:extLst>
                  <a:ext uri="{FF2B5EF4-FFF2-40B4-BE49-F238E27FC236}">
                    <a16:creationId xmlns:a16="http://schemas.microsoft.com/office/drawing/2014/main" id="{440A14BF-BE02-4850-A6DE-8E54E5CA43BC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75" name="Google Shape;4523;p56">
                  <a:extLst>
                    <a:ext uri="{FF2B5EF4-FFF2-40B4-BE49-F238E27FC236}">
                      <a16:creationId xmlns:a16="http://schemas.microsoft.com/office/drawing/2014/main" id="{72A079A2-D64E-46DE-B936-B802BCD3C80E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4524;p56">
                  <a:extLst>
                    <a:ext uri="{FF2B5EF4-FFF2-40B4-BE49-F238E27FC236}">
                      <a16:creationId xmlns:a16="http://schemas.microsoft.com/office/drawing/2014/main" id="{DA500A51-FD4A-40AB-BD72-8D81B0C60553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525;p56">
                <a:extLst>
                  <a:ext uri="{FF2B5EF4-FFF2-40B4-BE49-F238E27FC236}">
                    <a16:creationId xmlns:a16="http://schemas.microsoft.com/office/drawing/2014/main" id="{5C479CAA-395D-4217-B785-F8A5CCF4C901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73" name="Google Shape;4526;p56">
                  <a:extLst>
                    <a:ext uri="{FF2B5EF4-FFF2-40B4-BE49-F238E27FC236}">
                      <a16:creationId xmlns:a16="http://schemas.microsoft.com/office/drawing/2014/main" id="{3B5966FE-4E57-4EE2-AFA6-1BFE602905AF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4527;p56">
                  <a:extLst>
                    <a:ext uri="{FF2B5EF4-FFF2-40B4-BE49-F238E27FC236}">
                      <a16:creationId xmlns:a16="http://schemas.microsoft.com/office/drawing/2014/main" id="{0C5194CA-919C-4E44-8C47-D474344A0600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528;p56">
                <a:extLst>
                  <a:ext uri="{FF2B5EF4-FFF2-40B4-BE49-F238E27FC236}">
                    <a16:creationId xmlns:a16="http://schemas.microsoft.com/office/drawing/2014/main" id="{685F01EB-64EF-4586-9081-B4FC94FDD24D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71" name="Google Shape;4529;p56">
                  <a:extLst>
                    <a:ext uri="{FF2B5EF4-FFF2-40B4-BE49-F238E27FC236}">
                      <a16:creationId xmlns:a16="http://schemas.microsoft.com/office/drawing/2014/main" id="{6E4233B3-B487-48F7-B5BE-14A9D732C280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4530;p56">
                  <a:extLst>
                    <a:ext uri="{FF2B5EF4-FFF2-40B4-BE49-F238E27FC236}">
                      <a16:creationId xmlns:a16="http://schemas.microsoft.com/office/drawing/2014/main" id="{A045F029-2870-4AB9-B837-509F4061A9B5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" name="Google Shape;4531;p56">
              <a:extLst>
                <a:ext uri="{FF2B5EF4-FFF2-40B4-BE49-F238E27FC236}">
                  <a16:creationId xmlns:a16="http://schemas.microsoft.com/office/drawing/2014/main" id="{72814384-D74A-4F97-91F2-A4B43DB9F622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57" name="Google Shape;4532;p56">
                <a:extLst>
                  <a:ext uri="{FF2B5EF4-FFF2-40B4-BE49-F238E27FC236}">
                    <a16:creationId xmlns:a16="http://schemas.microsoft.com/office/drawing/2014/main" id="{754B6A68-A9D2-4182-BEEC-6D3F9D783B91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8" name="Google Shape;4533;p56">
                <a:extLst>
                  <a:ext uri="{FF2B5EF4-FFF2-40B4-BE49-F238E27FC236}">
                    <a16:creationId xmlns:a16="http://schemas.microsoft.com/office/drawing/2014/main" id="{8846F2DD-6228-4007-A88B-D3D58BD23210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62" name="Google Shape;4534;p56">
                  <a:extLst>
                    <a:ext uri="{FF2B5EF4-FFF2-40B4-BE49-F238E27FC236}">
                      <a16:creationId xmlns:a16="http://schemas.microsoft.com/office/drawing/2014/main" id="{2182AAD8-BB3D-45FC-9C64-A5E9E3E6E8DA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4535;p56">
                  <a:extLst>
                    <a:ext uri="{FF2B5EF4-FFF2-40B4-BE49-F238E27FC236}">
                      <a16:creationId xmlns:a16="http://schemas.microsoft.com/office/drawing/2014/main" id="{B25CF5C5-2AE4-4AF1-B71C-110ED577E7F8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9" name="Google Shape;4536;p56">
                <a:extLst>
                  <a:ext uri="{FF2B5EF4-FFF2-40B4-BE49-F238E27FC236}">
                    <a16:creationId xmlns:a16="http://schemas.microsoft.com/office/drawing/2014/main" id="{55D90238-0D4A-4445-9F83-C7D7E73A20F3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60" name="Google Shape;4537;p56">
                  <a:extLst>
                    <a:ext uri="{FF2B5EF4-FFF2-40B4-BE49-F238E27FC236}">
                      <a16:creationId xmlns:a16="http://schemas.microsoft.com/office/drawing/2014/main" id="{FBF2B1D5-451D-48CE-8627-D234887B926C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4538;p56">
                  <a:extLst>
                    <a:ext uri="{FF2B5EF4-FFF2-40B4-BE49-F238E27FC236}">
                      <a16:creationId xmlns:a16="http://schemas.microsoft.com/office/drawing/2014/main" id="{2D274EAD-9ECE-4B5C-8B5B-6BB311AB3DBD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" name="Google Shape;4539;p56">
              <a:extLst>
                <a:ext uri="{FF2B5EF4-FFF2-40B4-BE49-F238E27FC236}">
                  <a16:creationId xmlns:a16="http://schemas.microsoft.com/office/drawing/2014/main" id="{E142B0F3-E7EA-443C-BA0B-C435199F1C6C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23" name="Google Shape;4540;p56">
                <a:extLst>
                  <a:ext uri="{FF2B5EF4-FFF2-40B4-BE49-F238E27FC236}">
                    <a16:creationId xmlns:a16="http://schemas.microsoft.com/office/drawing/2014/main" id="{C253C7F7-A318-4915-8215-79BC312251C4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51" name="Google Shape;4541;p56">
                  <a:extLst>
                    <a:ext uri="{FF2B5EF4-FFF2-40B4-BE49-F238E27FC236}">
                      <a16:creationId xmlns:a16="http://schemas.microsoft.com/office/drawing/2014/main" id="{DC13F042-23F6-4E20-90DD-7F4AB00B7BDE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4542;p56">
                  <a:extLst>
                    <a:ext uri="{FF2B5EF4-FFF2-40B4-BE49-F238E27FC236}">
                      <a16:creationId xmlns:a16="http://schemas.microsoft.com/office/drawing/2014/main" id="{C98FC768-551A-4DA9-8AE3-70635A77BF69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543;p56">
                  <a:extLst>
                    <a:ext uri="{FF2B5EF4-FFF2-40B4-BE49-F238E27FC236}">
                      <a16:creationId xmlns:a16="http://schemas.microsoft.com/office/drawing/2014/main" id="{15EAC49B-938D-48A8-B82F-85ABF023ADED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4544;p56">
                  <a:extLst>
                    <a:ext uri="{FF2B5EF4-FFF2-40B4-BE49-F238E27FC236}">
                      <a16:creationId xmlns:a16="http://schemas.microsoft.com/office/drawing/2014/main" id="{EE19C468-B9F7-40EC-A449-6B0FBFEA5DE9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545;p56">
                  <a:extLst>
                    <a:ext uri="{FF2B5EF4-FFF2-40B4-BE49-F238E27FC236}">
                      <a16:creationId xmlns:a16="http://schemas.microsoft.com/office/drawing/2014/main" id="{6BC5691B-8C98-4213-BC35-797BC0415F82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4546;p56">
                  <a:extLst>
                    <a:ext uri="{FF2B5EF4-FFF2-40B4-BE49-F238E27FC236}">
                      <a16:creationId xmlns:a16="http://schemas.microsoft.com/office/drawing/2014/main" id="{A784A657-205B-4B32-ABB4-78D4D41D5A76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4" name="Google Shape;4547;p56">
                <a:extLst>
                  <a:ext uri="{FF2B5EF4-FFF2-40B4-BE49-F238E27FC236}">
                    <a16:creationId xmlns:a16="http://schemas.microsoft.com/office/drawing/2014/main" id="{D4E6C629-A138-4765-956B-79A00B282C72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49" name="Google Shape;4548;p56">
                  <a:extLst>
                    <a:ext uri="{FF2B5EF4-FFF2-40B4-BE49-F238E27FC236}">
                      <a16:creationId xmlns:a16="http://schemas.microsoft.com/office/drawing/2014/main" id="{8C43B0F9-9BB2-4852-BCFB-1873E03990AF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4549;p56">
                  <a:extLst>
                    <a:ext uri="{FF2B5EF4-FFF2-40B4-BE49-F238E27FC236}">
                      <a16:creationId xmlns:a16="http://schemas.microsoft.com/office/drawing/2014/main" id="{4E5163AE-67D1-4280-8FD0-55DAF0C5204F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5" name="Google Shape;4550;p56">
                <a:extLst>
                  <a:ext uri="{FF2B5EF4-FFF2-40B4-BE49-F238E27FC236}">
                    <a16:creationId xmlns:a16="http://schemas.microsoft.com/office/drawing/2014/main" id="{256BC832-3CC5-4A40-9FC8-EEC8B7F92293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47" name="Google Shape;4551;p56">
                  <a:extLst>
                    <a:ext uri="{FF2B5EF4-FFF2-40B4-BE49-F238E27FC236}">
                      <a16:creationId xmlns:a16="http://schemas.microsoft.com/office/drawing/2014/main" id="{AFC362F2-2E8E-4F92-8338-7CD4ECBABA1C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4552;p56">
                  <a:extLst>
                    <a:ext uri="{FF2B5EF4-FFF2-40B4-BE49-F238E27FC236}">
                      <a16:creationId xmlns:a16="http://schemas.microsoft.com/office/drawing/2014/main" id="{EEF43638-19E7-4C1C-828D-328E8D162CEA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4553;p56">
                <a:extLst>
                  <a:ext uri="{FF2B5EF4-FFF2-40B4-BE49-F238E27FC236}">
                    <a16:creationId xmlns:a16="http://schemas.microsoft.com/office/drawing/2014/main" id="{210ECBC2-E938-4A3D-B49E-DE79E92C3A5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45" name="Google Shape;4554;p56">
                  <a:extLst>
                    <a:ext uri="{FF2B5EF4-FFF2-40B4-BE49-F238E27FC236}">
                      <a16:creationId xmlns:a16="http://schemas.microsoft.com/office/drawing/2014/main" id="{BB02D716-2D9E-4B4D-8DEA-76648753C2B4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4555;p56">
                  <a:extLst>
                    <a:ext uri="{FF2B5EF4-FFF2-40B4-BE49-F238E27FC236}">
                      <a16:creationId xmlns:a16="http://schemas.microsoft.com/office/drawing/2014/main" id="{D8DBBB28-7E09-4291-AD1A-3BE4F2A75BA7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7" name="Google Shape;4556;p56">
                <a:extLst>
                  <a:ext uri="{FF2B5EF4-FFF2-40B4-BE49-F238E27FC236}">
                    <a16:creationId xmlns:a16="http://schemas.microsoft.com/office/drawing/2014/main" id="{C75F4365-4D03-4841-A8DC-BDF8BD3D78F3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43" name="Google Shape;4557;p56">
                  <a:extLst>
                    <a:ext uri="{FF2B5EF4-FFF2-40B4-BE49-F238E27FC236}">
                      <a16:creationId xmlns:a16="http://schemas.microsoft.com/office/drawing/2014/main" id="{6F1AD88A-0976-40E8-8531-52556BD913D2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4558;p56">
                  <a:extLst>
                    <a:ext uri="{FF2B5EF4-FFF2-40B4-BE49-F238E27FC236}">
                      <a16:creationId xmlns:a16="http://schemas.microsoft.com/office/drawing/2014/main" id="{B5AB574A-D9CB-4E00-8689-B165C76D4853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8" name="Google Shape;4559;p56">
                <a:extLst>
                  <a:ext uri="{FF2B5EF4-FFF2-40B4-BE49-F238E27FC236}">
                    <a16:creationId xmlns:a16="http://schemas.microsoft.com/office/drawing/2014/main" id="{0B61611C-CAC6-4DA7-BBF6-C098ACBEC5B8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41" name="Google Shape;4560;p56">
                  <a:extLst>
                    <a:ext uri="{FF2B5EF4-FFF2-40B4-BE49-F238E27FC236}">
                      <a16:creationId xmlns:a16="http://schemas.microsoft.com/office/drawing/2014/main" id="{CEE7525E-BC6C-4067-9EF8-EF68FFE1EEA5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4561;p56">
                  <a:extLst>
                    <a:ext uri="{FF2B5EF4-FFF2-40B4-BE49-F238E27FC236}">
                      <a16:creationId xmlns:a16="http://schemas.microsoft.com/office/drawing/2014/main" id="{52DFD2B8-143F-4CEB-AB64-A6FB9E99BAB7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9" name="Google Shape;4562;p56">
                <a:extLst>
                  <a:ext uri="{FF2B5EF4-FFF2-40B4-BE49-F238E27FC236}">
                    <a16:creationId xmlns:a16="http://schemas.microsoft.com/office/drawing/2014/main" id="{C0AD06C4-7F2C-4E65-968E-B59D98709E93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39" name="Google Shape;4563;p56">
                  <a:extLst>
                    <a:ext uri="{FF2B5EF4-FFF2-40B4-BE49-F238E27FC236}">
                      <a16:creationId xmlns:a16="http://schemas.microsoft.com/office/drawing/2014/main" id="{9A42F32F-3E1D-4CF7-A5E6-2CAF59E7DE06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4564;p56">
                  <a:extLst>
                    <a:ext uri="{FF2B5EF4-FFF2-40B4-BE49-F238E27FC236}">
                      <a16:creationId xmlns:a16="http://schemas.microsoft.com/office/drawing/2014/main" id="{7989633D-D855-4377-9C5A-326DD7D27378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4565;p56">
                <a:extLst>
                  <a:ext uri="{FF2B5EF4-FFF2-40B4-BE49-F238E27FC236}">
                    <a16:creationId xmlns:a16="http://schemas.microsoft.com/office/drawing/2014/main" id="{27D163AE-8469-4CD9-BC07-B709C5055F1A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37" name="Google Shape;4566;p56">
                  <a:extLst>
                    <a:ext uri="{FF2B5EF4-FFF2-40B4-BE49-F238E27FC236}">
                      <a16:creationId xmlns:a16="http://schemas.microsoft.com/office/drawing/2014/main" id="{4A617323-9132-4ABE-B40F-F179EA4F1F13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4567;p56">
                  <a:extLst>
                    <a:ext uri="{FF2B5EF4-FFF2-40B4-BE49-F238E27FC236}">
                      <a16:creationId xmlns:a16="http://schemas.microsoft.com/office/drawing/2014/main" id="{4A275207-4CEE-40D3-AC9D-20E99B78EDFD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1" name="Google Shape;4568;p56">
                <a:extLst>
                  <a:ext uri="{FF2B5EF4-FFF2-40B4-BE49-F238E27FC236}">
                    <a16:creationId xmlns:a16="http://schemas.microsoft.com/office/drawing/2014/main" id="{1707A17C-793E-4503-BD7F-62918BEC6C5B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35" name="Google Shape;4569;p56">
                  <a:extLst>
                    <a:ext uri="{FF2B5EF4-FFF2-40B4-BE49-F238E27FC236}">
                      <a16:creationId xmlns:a16="http://schemas.microsoft.com/office/drawing/2014/main" id="{877122A9-3585-4EAD-9862-FF3166160509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4570;p56">
                  <a:extLst>
                    <a:ext uri="{FF2B5EF4-FFF2-40B4-BE49-F238E27FC236}">
                      <a16:creationId xmlns:a16="http://schemas.microsoft.com/office/drawing/2014/main" id="{BEF0B797-0A4D-450D-AD1D-F448CB6155B4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2" name="Google Shape;4571;p56">
                <a:extLst>
                  <a:ext uri="{FF2B5EF4-FFF2-40B4-BE49-F238E27FC236}">
                    <a16:creationId xmlns:a16="http://schemas.microsoft.com/office/drawing/2014/main" id="{035AD5DF-89F7-456F-AE7C-493B3F5489D5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33" name="Google Shape;4572;p56">
                  <a:extLst>
                    <a:ext uri="{FF2B5EF4-FFF2-40B4-BE49-F238E27FC236}">
                      <a16:creationId xmlns:a16="http://schemas.microsoft.com/office/drawing/2014/main" id="{ACF32184-B4FB-485E-A99B-6C895FF684E2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573;p56">
                  <a:extLst>
                    <a:ext uri="{FF2B5EF4-FFF2-40B4-BE49-F238E27FC236}">
                      <a16:creationId xmlns:a16="http://schemas.microsoft.com/office/drawing/2014/main" id="{2EF00433-635D-4BFD-9EB5-2937B53A5C4D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" name="Google Shape;4574;p56">
              <a:extLst>
                <a:ext uri="{FF2B5EF4-FFF2-40B4-BE49-F238E27FC236}">
                  <a16:creationId xmlns:a16="http://schemas.microsoft.com/office/drawing/2014/main" id="{5263DF16-537B-4AB3-A3C3-045CED757F9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66" name="Google Shape;4575;p56">
                <a:extLst>
                  <a:ext uri="{FF2B5EF4-FFF2-40B4-BE49-F238E27FC236}">
                    <a16:creationId xmlns:a16="http://schemas.microsoft.com/office/drawing/2014/main" id="{F9BF4D57-C2C7-4DAF-A4F3-3D98ADEC0C03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706" name="Google Shape;4576;p56">
                  <a:extLst>
                    <a:ext uri="{FF2B5EF4-FFF2-40B4-BE49-F238E27FC236}">
                      <a16:creationId xmlns:a16="http://schemas.microsoft.com/office/drawing/2014/main" id="{DCA7556D-2074-4942-AF01-C23999AC8FDA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4577;p56">
                  <a:extLst>
                    <a:ext uri="{FF2B5EF4-FFF2-40B4-BE49-F238E27FC236}">
                      <a16:creationId xmlns:a16="http://schemas.microsoft.com/office/drawing/2014/main" id="{D8F5018A-A4E7-415C-9024-BBC8FC850FBE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4578;p56">
                  <a:extLst>
                    <a:ext uri="{FF2B5EF4-FFF2-40B4-BE49-F238E27FC236}">
                      <a16:creationId xmlns:a16="http://schemas.microsoft.com/office/drawing/2014/main" id="{EA25FB08-BC8C-466A-AA70-E773BEE0B22C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4579;p56">
                  <a:extLst>
                    <a:ext uri="{FF2B5EF4-FFF2-40B4-BE49-F238E27FC236}">
                      <a16:creationId xmlns:a16="http://schemas.microsoft.com/office/drawing/2014/main" id="{B7D47ED4-B52E-4CBF-AA93-42B90CF6CCCD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4580;p56">
                  <a:extLst>
                    <a:ext uri="{FF2B5EF4-FFF2-40B4-BE49-F238E27FC236}">
                      <a16:creationId xmlns:a16="http://schemas.microsoft.com/office/drawing/2014/main" id="{3B229372-ECA9-4D4C-BB85-0764875E4C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4581;p56">
                  <a:extLst>
                    <a:ext uri="{FF2B5EF4-FFF2-40B4-BE49-F238E27FC236}">
                      <a16:creationId xmlns:a16="http://schemas.microsoft.com/office/drawing/2014/main" id="{79778F6F-B949-4AEB-A842-F5BDCF85482F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4582;p56">
                  <a:extLst>
                    <a:ext uri="{FF2B5EF4-FFF2-40B4-BE49-F238E27FC236}">
                      <a16:creationId xmlns:a16="http://schemas.microsoft.com/office/drawing/2014/main" id="{990AFD6F-84ED-44D2-B85C-0558A21AA76D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4583;p56">
                  <a:extLst>
                    <a:ext uri="{FF2B5EF4-FFF2-40B4-BE49-F238E27FC236}">
                      <a16:creationId xmlns:a16="http://schemas.microsoft.com/office/drawing/2014/main" id="{D242135C-EA14-4663-98E3-40E2822C584F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4584;p56">
                  <a:extLst>
                    <a:ext uri="{FF2B5EF4-FFF2-40B4-BE49-F238E27FC236}">
                      <a16:creationId xmlns:a16="http://schemas.microsoft.com/office/drawing/2014/main" id="{437A7B34-2312-42F8-9DFE-F4662E067401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4585;p56">
                  <a:extLst>
                    <a:ext uri="{FF2B5EF4-FFF2-40B4-BE49-F238E27FC236}">
                      <a16:creationId xmlns:a16="http://schemas.microsoft.com/office/drawing/2014/main" id="{3A9A70EE-342A-4B5D-9CEA-BB441AFE6A71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4586;p56">
                  <a:extLst>
                    <a:ext uri="{FF2B5EF4-FFF2-40B4-BE49-F238E27FC236}">
                      <a16:creationId xmlns:a16="http://schemas.microsoft.com/office/drawing/2014/main" id="{3A93DC44-CC17-4A90-8BB9-6E17E32A76E4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4587;p56">
                  <a:extLst>
                    <a:ext uri="{FF2B5EF4-FFF2-40B4-BE49-F238E27FC236}">
                      <a16:creationId xmlns:a16="http://schemas.microsoft.com/office/drawing/2014/main" id="{AE9CB8DF-9805-494E-AD90-0B5DAB61BEFD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4588;p56">
                  <a:extLst>
                    <a:ext uri="{FF2B5EF4-FFF2-40B4-BE49-F238E27FC236}">
                      <a16:creationId xmlns:a16="http://schemas.microsoft.com/office/drawing/2014/main" id="{CB3909BF-E62F-428E-BF0B-17584A1A4A2E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4589;p56">
                  <a:extLst>
                    <a:ext uri="{FF2B5EF4-FFF2-40B4-BE49-F238E27FC236}">
                      <a16:creationId xmlns:a16="http://schemas.microsoft.com/office/drawing/2014/main" id="{D3410DBD-09EB-48FF-997D-4769FC6B9A1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4590;p56">
                  <a:extLst>
                    <a:ext uri="{FF2B5EF4-FFF2-40B4-BE49-F238E27FC236}">
                      <a16:creationId xmlns:a16="http://schemas.microsoft.com/office/drawing/2014/main" id="{01DDFFF6-221F-42A2-B3A5-72910B83A760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4591;p56">
                  <a:extLst>
                    <a:ext uri="{FF2B5EF4-FFF2-40B4-BE49-F238E27FC236}">
                      <a16:creationId xmlns:a16="http://schemas.microsoft.com/office/drawing/2014/main" id="{10D28C56-89CB-43D1-AC0A-744235DC01FC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4592;p56">
                  <a:extLst>
                    <a:ext uri="{FF2B5EF4-FFF2-40B4-BE49-F238E27FC236}">
                      <a16:creationId xmlns:a16="http://schemas.microsoft.com/office/drawing/2014/main" id="{2CF576F3-AAF4-4652-A7D6-1C0E42E2557B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7" name="Google Shape;4593;p56">
                <a:extLst>
                  <a:ext uri="{FF2B5EF4-FFF2-40B4-BE49-F238E27FC236}">
                    <a16:creationId xmlns:a16="http://schemas.microsoft.com/office/drawing/2014/main" id="{A7E49505-2ACF-46F3-B766-B8AF13A7C3CE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704" name="Google Shape;4594;p56">
                  <a:extLst>
                    <a:ext uri="{FF2B5EF4-FFF2-40B4-BE49-F238E27FC236}">
                      <a16:creationId xmlns:a16="http://schemas.microsoft.com/office/drawing/2014/main" id="{FB205BD1-5025-4083-8CB4-E21A4DED3445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4595;p56">
                  <a:extLst>
                    <a:ext uri="{FF2B5EF4-FFF2-40B4-BE49-F238E27FC236}">
                      <a16:creationId xmlns:a16="http://schemas.microsoft.com/office/drawing/2014/main" id="{6A71A8B5-7F1B-4ADE-8808-1D082503E7FD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8" name="Google Shape;4596;p56">
                <a:extLst>
                  <a:ext uri="{FF2B5EF4-FFF2-40B4-BE49-F238E27FC236}">
                    <a16:creationId xmlns:a16="http://schemas.microsoft.com/office/drawing/2014/main" id="{7AE2ED30-CFA2-4E03-A81F-F65218ECBCAB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702" name="Google Shape;4597;p56">
                  <a:extLst>
                    <a:ext uri="{FF2B5EF4-FFF2-40B4-BE49-F238E27FC236}">
                      <a16:creationId xmlns:a16="http://schemas.microsoft.com/office/drawing/2014/main" id="{CBC41D55-BE6F-402B-8C5A-72F08C14FD11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4598;p56">
                  <a:extLst>
                    <a:ext uri="{FF2B5EF4-FFF2-40B4-BE49-F238E27FC236}">
                      <a16:creationId xmlns:a16="http://schemas.microsoft.com/office/drawing/2014/main" id="{4B1B11FF-DD12-45E6-AD43-31AE2D6420CC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9" name="Google Shape;4599;p56">
                <a:extLst>
                  <a:ext uri="{FF2B5EF4-FFF2-40B4-BE49-F238E27FC236}">
                    <a16:creationId xmlns:a16="http://schemas.microsoft.com/office/drawing/2014/main" id="{B170DF8D-B1FA-42E3-9CE7-E06621CFC062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700" name="Google Shape;4600;p56">
                  <a:extLst>
                    <a:ext uri="{FF2B5EF4-FFF2-40B4-BE49-F238E27FC236}">
                      <a16:creationId xmlns:a16="http://schemas.microsoft.com/office/drawing/2014/main" id="{61947DFF-C2FE-4635-9C31-9800AAAD81F5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4601;p56">
                  <a:extLst>
                    <a:ext uri="{FF2B5EF4-FFF2-40B4-BE49-F238E27FC236}">
                      <a16:creationId xmlns:a16="http://schemas.microsoft.com/office/drawing/2014/main" id="{34756DDB-0DA1-425E-B09A-D596AE7EC67A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0" name="Google Shape;4602;p56">
                <a:extLst>
                  <a:ext uri="{FF2B5EF4-FFF2-40B4-BE49-F238E27FC236}">
                    <a16:creationId xmlns:a16="http://schemas.microsoft.com/office/drawing/2014/main" id="{3D1EBFFF-62E4-4F47-B560-107B336B3FBF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98" name="Google Shape;4603;p56">
                  <a:extLst>
                    <a:ext uri="{FF2B5EF4-FFF2-40B4-BE49-F238E27FC236}">
                      <a16:creationId xmlns:a16="http://schemas.microsoft.com/office/drawing/2014/main" id="{E533AB64-2B17-461F-A380-345B0E683FE8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4604;p56">
                  <a:extLst>
                    <a:ext uri="{FF2B5EF4-FFF2-40B4-BE49-F238E27FC236}">
                      <a16:creationId xmlns:a16="http://schemas.microsoft.com/office/drawing/2014/main" id="{24D5AB97-D8BA-4FAF-87A5-74A5F44C8531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1" name="Google Shape;4605;p56">
                <a:extLst>
                  <a:ext uri="{FF2B5EF4-FFF2-40B4-BE49-F238E27FC236}">
                    <a16:creationId xmlns:a16="http://schemas.microsoft.com/office/drawing/2014/main" id="{9CC439AC-1126-4496-97E4-B287FCD41B87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96" name="Google Shape;4606;p56">
                  <a:extLst>
                    <a:ext uri="{FF2B5EF4-FFF2-40B4-BE49-F238E27FC236}">
                      <a16:creationId xmlns:a16="http://schemas.microsoft.com/office/drawing/2014/main" id="{DD6DE5BA-E669-4F87-847B-247C071C0A34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4607;p56">
                  <a:extLst>
                    <a:ext uri="{FF2B5EF4-FFF2-40B4-BE49-F238E27FC236}">
                      <a16:creationId xmlns:a16="http://schemas.microsoft.com/office/drawing/2014/main" id="{6CC316A2-436B-49F5-ABC8-7F7BACE5EEE7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2" name="Google Shape;4608;p56">
                <a:extLst>
                  <a:ext uri="{FF2B5EF4-FFF2-40B4-BE49-F238E27FC236}">
                    <a16:creationId xmlns:a16="http://schemas.microsoft.com/office/drawing/2014/main" id="{8C556641-E5A5-4ED9-A243-AC435713C7A5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94" name="Google Shape;4609;p56">
                  <a:extLst>
                    <a:ext uri="{FF2B5EF4-FFF2-40B4-BE49-F238E27FC236}">
                      <a16:creationId xmlns:a16="http://schemas.microsoft.com/office/drawing/2014/main" id="{428F69A1-D20B-4E61-894C-963D15A7060C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4610;p56">
                  <a:extLst>
                    <a:ext uri="{FF2B5EF4-FFF2-40B4-BE49-F238E27FC236}">
                      <a16:creationId xmlns:a16="http://schemas.microsoft.com/office/drawing/2014/main" id="{92A9CD54-92AE-408D-904C-479EE9FA10FB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3" name="Google Shape;4611;p56">
                <a:extLst>
                  <a:ext uri="{FF2B5EF4-FFF2-40B4-BE49-F238E27FC236}">
                    <a16:creationId xmlns:a16="http://schemas.microsoft.com/office/drawing/2014/main" id="{78688EF2-B2C7-4ECD-AE02-E65E17AFEEE4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92" name="Google Shape;4612;p56">
                  <a:extLst>
                    <a:ext uri="{FF2B5EF4-FFF2-40B4-BE49-F238E27FC236}">
                      <a16:creationId xmlns:a16="http://schemas.microsoft.com/office/drawing/2014/main" id="{8F71DA4F-FEC7-4DFA-8E4F-FFCBDF592DB2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4613;p56">
                  <a:extLst>
                    <a:ext uri="{FF2B5EF4-FFF2-40B4-BE49-F238E27FC236}">
                      <a16:creationId xmlns:a16="http://schemas.microsoft.com/office/drawing/2014/main" id="{B3BBBDF0-05C7-4FA9-A998-A073C8FDD5F0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4" name="Google Shape;4614;p56">
                <a:extLst>
                  <a:ext uri="{FF2B5EF4-FFF2-40B4-BE49-F238E27FC236}">
                    <a16:creationId xmlns:a16="http://schemas.microsoft.com/office/drawing/2014/main" id="{B485D797-23E1-4630-A95D-16F77ACC5BD8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90" name="Google Shape;4615;p56">
                  <a:extLst>
                    <a:ext uri="{FF2B5EF4-FFF2-40B4-BE49-F238E27FC236}">
                      <a16:creationId xmlns:a16="http://schemas.microsoft.com/office/drawing/2014/main" id="{EE000FE3-4B11-47F3-821C-0CC9610DAE6F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4616;p56">
                  <a:extLst>
                    <a:ext uri="{FF2B5EF4-FFF2-40B4-BE49-F238E27FC236}">
                      <a16:creationId xmlns:a16="http://schemas.microsoft.com/office/drawing/2014/main" id="{A54999D5-6813-4024-B80E-52D5015B4490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" name="Google Shape;4617;p56">
                <a:extLst>
                  <a:ext uri="{FF2B5EF4-FFF2-40B4-BE49-F238E27FC236}">
                    <a16:creationId xmlns:a16="http://schemas.microsoft.com/office/drawing/2014/main" id="{32287E6E-7EFC-46B9-AB7B-B3AFA36F6D18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88" name="Google Shape;4618;p56">
                  <a:extLst>
                    <a:ext uri="{FF2B5EF4-FFF2-40B4-BE49-F238E27FC236}">
                      <a16:creationId xmlns:a16="http://schemas.microsoft.com/office/drawing/2014/main" id="{4AD40647-CA55-4C1F-BD5E-3BD219353E19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4619;p56">
                  <a:extLst>
                    <a:ext uri="{FF2B5EF4-FFF2-40B4-BE49-F238E27FC236}">
                      <a16:creationId xmlns:a16="http://schemas.microsoft.com/office/drawing/2014/main" id="{EB165458-71EB-4657-AC7F-1EE394CE99B6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4620;p56">
                <a:extLst>
                  <a:ext uri="{FF2B5EF4-FFF2-40B4-BE49-F238E27FC236}">
                    <a16:creationId xmlns:a16="http://schemas.microsoft.com/office/drawing/2014/main" id="{43105051-4123-4F7D-A49F-2E38444896C8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86" name="Google Shape;4621;p56">
                  <a:extLst>
                    <a:ext uri="{FF2B5EF4-FFF2-40B4-BE49-F238E27FC236}">
                      <a16:creationId xmlns:a16="http://schemas.microsoft.com/office/drawing/2014/main" id="{39CF8AFA-C462-48D5-B0AA-0B42D014F70A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4622;p56">
                  <a:extLst>
                    <a:ext uri="{FF2B5EF4-FFF2-40B4-BE49-F238E27FC236}">
                      <a16:creationId xmlns:a16="http://schemas.microsoft.com/office/drawing/2014/main" id="{BE741D9C-5408-4C02-8BB6-924D80A00584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7" name="Google Shape;4623;p56">
                <a:extLst>
                  <a:ext uri="{FF2B5EF4-FFF2-40B4-BE49-F238E27FC236}">
                    <a16:creationId xmlns:a16="http://schemas.microsoft.com/office/drawing/2014/main" id="{AB0AC92B-EA97-40FF-91AD-CE861EC312E5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84" name="Google Shape;4624;p56">
                  <a:extLst>
                    <a:ext uri="{FF2B5EF4-FFF2-40B4-BE49-F238E27FC236}">
                      <a16:creationId xmlns:a16="http://schemas.microsoft.com/office/drawing/2014/main" id="{9A4FAAF9-90F6-4906-95CF-2468F656911B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4625;p56">
                  <a:extLst>
                    <a:ext uri="{FF2B5EF4-FFF2-40B4-BE49-F238E27FC236}">
                      <a16:creationId xmlns:a16="http://schemas.microsoft.com/office/drawing/2014/main" id="{FBB516B0-C439-43C8-B9AD-A548DD2E2273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8" name="Google Shape;4626;p56">
                <a:extLst>
                  <a:ext uri="{FF2B5EF4-FFF2-40B4-BE49-F238E27FC236}">
                    <a16:creationId xmlns:a16="http://schemas.microsoft.com/office/drawing/2014/main" id="{A6208437-2128-449D-800E-8FEB5CD39D49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82" name="Google Shape;4627;p56">
                  <a:extLst>
                    <a:ext uri="{FF2B5EF4-FFF2-40B4-BE49-F238E27FC236}">
                      <a16:creationId xmlns:a16="http://schemas.microsoft.com/office/drawing/2014/main" id="{DEE8CA0F-459F-41B5-982C-03FD48CEE60C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4628;p56">
                  <a:extLst>
                    <a:ext uri="{FF2B5EF4-FFF2-40B4-BE49-F238E27FC236}">
                      <a16:creationId xmlns:a16="http://schemas.microsoft.com/office/drawing/2014/main" id="{86BEC4DD-741E-4F4C-A735-76D4ED151EAB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" name="Google Shape;4629;p56">
                <a:extLst>
                  <a:ext uri="{FF2B5EF4-FFF2-40B4-BE49-F238E27FC236}">
                    <a16:creationId xmlns:a16="http://schemas.microsoft.com/office/drawing/2014/main" id="{20FCE596-C83C-415D-8BE7-758F2C0893C8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80" name="Google Shape;4630;p56">
                  <a:extLst>
                    <a:ext uri="{FF2B5EF4-FFF2-40B4-BE49-F238E27FC236}">
                      <a16:creationId xmlns:a16="http://schemas.microsoft.com/office/drawing/2014/main" id="{170E5DFA-10C3-454B-B030-B22908E168C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4631;p56">
                  <a:extLst>
                    <a:ext uri="{FF2B5EF4-FFF2-40B4-BE49-F238E27FC236}">
                      <a16:creationId xmlns:a16="http://schemas.microsoft.com/office/drawing/2014/main" id="{ACDA71CD-B9D7-46E2-9B14-E387E97CA41D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" name="Google Shape;4632;p56">
              <a:extLst>
                <a:ext uri="{FF2B5EF4-FFF2-40B4-BE49-F238E27FC236}">
                  <a16:creationId xmlns:a16="http://schemas.microsoft.com/office/drawing/2014/main" id="{71A2A404-71D3-409F-A518-4F50655B8570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46" name="Google Shape;4633;p56">
                <a:extLst>
                  <a:ext uri="{FF2B5EF4-FFF2-40B4-BE49-F238E27FC236}">
                    <a16:creationId xmlns:a16="http://schemas.microsoft.com/office/drawing/2014/main" id="{AE5E2AB7-1221-486B-85C1-703114CFD344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4634;p56">
                <a:extLst>
                  <a:ext uri="{FF2B5EF4-FFF2-40B4-BE49-F238E27FC236}">
                    <a16:creationId xmlns:a16="http://schemas.microsoft.com/office/drawing/2014/main" id="{3BB88F5B-5490-466E-AB8E-F6D6416C17DA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65" name="Google Shape;4635;p56">
                  <a:extLst>
                    <a:ext uri="{FF2B5EF4-FFF2-40B4-BE49-F238E27FC236}">
                      <a16:creationId xmlns:a16="http://schemas.microsoft.com/office/drawing/2014/main" id="{C4D2E847-2765-4395-8937-5D95D830C17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4636;p56">
                  <a:extLst>
                    <a:ext uri="{FF2B5EF4-FFF2-40B4-BE49-F238E27FC236}">
                      <a16:creationId xmlns:a16="http://schemas.microsoft.com/office/drawing/2014/main" id="{3D3E8BC7-B9D6-4BC5-B831-FA11644408EA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7" name="Google Shape;4637;p56">
                  <a:extLst>
                    <a:ext uri="{FF2B5EF4-FFF2-40B4-BE49-F238E27FC236}">
                      <a16:creationId xmlns:a16="http://schemas.microsoft.com/office/drawing/2014/main" id="{D55D0C88-AB93-42E8-8DD9-F94E75149A9D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68" name="Google Shape;4638;p56">
                    <a:extLst>
                      <a:ext uri="{FF2B5EF4-FFF2-40B4-BE49-F238E27FC236}">
                        <a16:creationId xmlns:a16="http://schemas.microsoft.com/office/drawing/2014/main" id="{D3CEFF53-DC95-4ACF-A53D-BFCE3C92B8F4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4639;p56">
                    <a:extLst>
                      <a:ext uri="{FF2B5EF4-FFF2-40B4-BE49-F238E27FC236}">
                        <a16:creationId xmlns:a16="http://schemas.microsoft.com/office/drawing/2014/main" id="{0C5DD0CC-54AA-4FC7-B182-6155BD117CD0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70" name="Google Shape;4640;p56">
                    <a:extLst>
                      <a:ext uri="{FF2B5EF4-FFF2-40B4-BE49-F238E27FC236}">
                        <a16:creationId xmlns:a16="http://schemas.microsoft.com/office/drawing/2014/main" id="{EFC519C3-620B-4267-9DC4-44EE7541395B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71" name="Google Shape;4641;p56">
                      <a:extLst>
                        <a:ext uri="{FF2B5EF4-FFF2-40B4-BE49-F238E27FC236}">
                          <a16:creationId xmlns:a16="http://schemas.microsoft.com/office/drawing/2014/main" id="{FEEBE4D4-A2A8-48C0-95CA-A2F4E6E147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2" name="Google Shape;4642;p56">
                      <a:extLst>
                        <a:ext uri="{FF2B5EF4-FFF2-40B4-BE49-F238E27FC236}">
                          <a16:creationId xmlns:a16="http://schemas.microsoft.com/office/drawing/2014/main" id="{20271770-494E-4E91-9EB6-66E5D3F20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3" name="Google Shape;4643;p56">
                      <a:extLst>
                        <a:ext uri="{FF2B5EF4-FFF2-40B4-BE49-F238E27FC236}">
                          <a16:creationId xmlns:a16="http://schemas.microsoft.com/office/drawing/2014/main" id="{43398798-950C-4305-9299-57EC220E0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4" name="Google Shape;4644;p56">
                      <a:extLst>
                        <a:ext uri="{FF2B5EF4-FFF2-40B4-BE49-F238E27FC236}">
                          <a16:creationId xmlns:a16="http://schemas.microsoft.com/office/drawing/2014/main" id="{621C15DB-0F94-40CC-A427-EC8F5664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5" name="Google Shape;4645;p56">
                      <a:extLst>
                        <a:ext uri="{FF2B5EF4-FFF2-40B4-BE49-F238E27FC236}">
                          <a16:creationId xmlns:a16="http://schemas.microsoft.com/office/drawing/2014/main" id="{D5306E52-5F92-462C-A3B6-3FEBBD1A9C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6" name="Google Shape;4646;p56">
                      <a:extLst>
                        <a:ext uri="{FF2B5EF4-FFF2-40B4-BE49-F238E27FC236}">
                          <a16:creationId xmlns:a16="http://schemas.microsoft.com/office/drawing/2014/main" id="{00895F6B-C68A-48C7-A9DE-58E0F01F7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7" name="Google Shape;4647;p56">
                      <a:extLst>
                        <a:ext uri="{FF2B5EF4-FFF2-40B4-BE49-F238E27FC236}">
                          <a16:creationId xmlns:a16="http://schemas.microsoft.com/office/drawing/2014/main" id="{10F204CD-18E5-438E-871C-AE4B65F6A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8" name="Google Shape;4648;p56">
                      <a:extLst>
                        <a:ext uri="{FF2B5EF4-FFF2-40B4-BE49-F238E27FC236}">
                          <a16:creationId xmlns:a16="http://schemas.microsoft.com/office/drawing/2014/main" id="{39B1DE0B-E205-4DA9-81CD-40B7A51C6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79" name="Google Shape;4649;p56">
                      <a:extLst>
                        <a:ext uri="{FF2B5EF4-FFF2-40B4-BE49-F238E27FC236}">
                          <a16:creationId xmlns:a16="http://schemas.microsoft.com/office/drawing/2014/main" id="{1EC1277C-7BBB-4789-AF01-4B0C685E51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80" name="Google Shape;4650;p56">
                        <a:extLst>
                          <a:ext uri="{FF2B5EF4-FFF2-40B4-BE49-F238E27FC236}">
                            <a16:creationId xmlns:a16="http://schemas.microsoft.com/office/drawing/2014/main" id="{306ABB5C-04B0-4FD0-9D97-7A44C23ABF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" name="Google Shape;4651;p56">
                        <a:extLst>
                          <a:ext uri="{FF2B5EF4-FFF2-40B4-BE49-F238E27FC236}">
                            <a16:creationId xmlns:a16="http://schemas.microsoft.com/office/drawing/2014/main" id="{3485C572-A293-4190-9593-5BCECAF49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" name="Google Shape;4652;p56">
                        <a:extLst>
                          <a:ext uri="{FF2B5EF4-FFF2-40B4-BE49-F238E27FC236}">
                            <a16:creationId xmlns:a16="http://schemas.microsoft.com/office/drawing/2014/main" id="{DC5AE7C2-E104-43FE-9BC8-8F3EDAFF39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" name="Google Shape;4653;p56">
                        <a:extLst>
                          <a:ext uri="{FF2B5EF4-FFF2-40B4-BE49-F238E27FC236}">
                            <a16:creationId xmlns:a16="http://schemas.microsoft.com/office/drawing/2014/main" id="{7D5C0D03-A0CA-46D3-B098-756A6CD63F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" name="Google Shape;4654;p56">
                        <a:extLst>
                          <a:ext uri="{FF2B5EF4-FFF2-40B4-BE49-F238E27FC236}">
                            <a16:creationId xmlns:a16="http://schemas.microsoft.com/office/drawing/2014/main" id="{C4215D78-84E9-4BF6-8086-51CEE1D5EB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" name="Google Shape;4655;p56">
                        <a:extLst>
                          <a:ext uri="{FF2B5EF4-FFF2-40B4-BE49-F238E27FC236}">
                            <a16:creationId xmlns:a16="http://schemas.microsoft.com/office/drawing/2014/main" id="{326B59E2-4623-4B2A-8C0C-332E1EA6EE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" name="Google Shape;4656;p56">
                        <a:extLst>
                          <a:ext uri="{FF2B5EF4-FFF2-40B4-BE49-F238E27FC236}">
                            <a16:creationId xmlns:a16="http://schemas.microsoft.com/office/drawing/2014/main" id="{74B442F1-A811-4CA2-9DD0-FEDB391A50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" name="Google Shape;4657;p56">
                        <a:extLst>
                          <a:ext uri="{FF2B5EF4-FFF2-40B4-BE49-F238E27FC236}">
                            <a16:creationId xmlns:a16="http://schemas.microsoft.com/office/drawing/2014/main" id="{008F6AA1-6D6A-425E-AB65-74DD25F17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" name="Google Shape;4658;p56">
                        <a:extLst>
                          <a:ext uri="{FF2B5EF4-FFF2-40B4-BE49-F238E27FC236}">
                            <a16:creationId xmlns:a16="http://schemas.microsoft.com/office/drawing/2014/main" id="{A76A33A1-33CF-4B5A-AE58-7099ABEC9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" name="Google Shape;4659;p56">
                        <a:extLst>
                          <a:ext uri="{FF2B5EF4-FFF2-40B4-BE49-F238E27FC236}">
                            <a16:creationId xmlns:a16="http://schemas.microsoft.com/office/drawing/2014/main" id="{C35AEAC3-9E17-4707-8835-124501B42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" name="Google Shape;4660;p56">
                        <a:extLst>
                          <a:ext uri="{FF2B5EF4-FFF2-40B4-BE49-F238E27FC236}">
                            <a16:creationId xmlns:a16="http://schemas.microsoft.com/office/drawing/2014/main" id="{8E53912E-C6B4-4394-9F0C-F9D97A7882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" name="Google Shape;4661;p56">
                        <a:extLst>
                          <a:ext uri="{FF2B5EF4-FFF2-40B4-BE49-F238E27FC236}">
                            <a16:creationId xmlns:a16="http://schemas.microsoft.com/office/drawing/2014/main" id="{BBBC9DB9-960E-4192-BD13-1F3ACB62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" name="Google Shape;4662;p56">
                        <a:extLst>
                          <a:ext uri="{FF2B5EF4-FFF2-40B4-BE49-F238E27FC236}">
                            <a16:creationId xmlns:a16="http://schemas.microsoft.com/office/drawing/2014/main" id="{DF3B4EE6-288F-44DB-ADD6-C8404422AC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" name="Google Shape;4663;p56">
                        <a:extLst>
                          <a:ext uri="{FF2B5EF4-FFF2-40B4-BE49-F238E27FC236}">
                            <a16:creationId xmlns:a16="http://schemas.microsoft.com/office/drawing/2014/main" id="{ED13638C-0834-48AB-82C8-95A3423CD7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94" name="Google Shape;4664;p56">
                        <a:extLst>
                          <a:ext uri="{FF2B5EF4-FFF2-40B4-BE49-F238E27FC236}">
                            <a16:creationId xmlns:a16="http://schemas.microsoft.com/office/drawing/2014/main" id="{723A0AAB-34CA-4B22-8B3D-11EB28ED3E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95" name="Google Shape;4665;p56">
                          <a:extLst>
                            <a:ext uri="{FF2B5EF4-FFF2-40B4-BE49-F238E27FC236}">
                              <a16:creationId xmlns:a16="http://schemas.microsoft.com/office/drawing/2014/main" id="{08799534-0B7C-4BBE-A205-0E63348B12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4666;p56">
                          <a:extLst>
                            <a:ext uri="{FF2B5EF4-FFF2-40B4-BE49-F238E27FC236}">
                              <a16:creationId xmlns:a16="http://schemas.microsoft.com/office/drawing/2014/main" id="{E0D09EA9-D469-4CE3-A887-935213550C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4667;p56">
                          <a:extLst>
                            <a:ext uri="{FF2B5EF4-FFF2-40B4-BE49-F238E27FC236}">
                              <a16:creationId xmlns:a16="http://schemas.microsoft.com/office/drawing/2014/main" id="{D888971C-6E79-4AAA-B5E8-F34981AA75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8" name="Google Shape;4668;p56">
                          <a:extLst>
                            <a:ext uri="{FF2B5EF4-FFF2-40B4-BE49-F238E27FC236}">
                              <a16:creationId xmlns:a16="http://schemas.microsoft.com/office/drawing/2014/main" id="{1533B353-0A37-4F5D-9B11-882F1DCBDF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9" name="Google Shape;4669;p56">
                          <a:extLst>
                            <a:ext uri="{FF2B5EF4-FFF2-40B4-BE49-F238E27FC236}">
                              <a16:creationId xmlns:a16="http://schemas.microsoft.com/office/drawing/2014/main" id="{76A39514-3466-4667-9BAC-94B8AE466F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0" name="Google Shape;4670;p56">
                          <a:extLst>
                            <a:ext uri="{FF2B5EF4-FFF2-40B4-BE49-F238E27FC236}">
                              <a16:creationId xmlns:a16="http://schemas.microsoft.com/office/drawing/2014/main" id="{95E61A7D-4BCA-48C0-9045-0BE4FFB5D9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1" name="Google Shape;4671;p56">
                          <a:extLst>
                            <a:ext uri="{FF2B5EF4-FFF2-40B4-BE49-F238E27FC236}">
                              <a16:creationId xmlns:a16="http://schemas.microsoft.com/office/drawing/2014/main" id="{0822B15C-FD8B-49AA-A449-90386E442C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2" name="Google Shape;4672;p56">
                          <a:extLst>
                            <a:ext uri="{FF2B5EF4-FFF2-40B4-BE49-F238E27FC236}">
                              <a16:creationId xmlns:a16="http://schemas.microsoft.com/office/drawing/2014/main" id="{1ADD3CA4-8C8B-4CA2-AEE8-11A59C1F0B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3" name="Google Shape;4673;p56">
                          <a:extLst>
                            <a:ext uri="{FF2B5EF4-FFF2-40B4-BE49-F238E27FC236}">
                              <a16:creationId xmlns:a16="http://schemas.microsoft.com/office/drawing/2014/main" id="{66B596D2-7502-425C-8B1A-EBCC9CF757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4" name="Google Shape;4674;p56">
                          <a:extLst>
                            <a:ext uri="{FF2B5EF4-FFF2-40B4-BE49-F238E27FC236}">
                              <a16:creationId xmlns:a16="http://schemas.microsoft.com/office/drawing/2014/main" id="{D2DC6A76-E232-49B4-91DD-92D2126220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5" name="Google Shape;4675;p56">
                          <a:extLst>
                            <a:ext uri="{FF2B5EF4-FFF2-40B4-BE49-F238E27FC236}">
                              <a16:creationId xmlns:a16="http://schemas.microsoft.com/office/drawing/2014/main" id="{F6DFBA15-65E4-4A33-B35A-E9DC602346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6" name="Google Shape;4676;p56">
                          <a:extLst>
                            <a:ext uri="{FF2B5EF4-FFF2-40B4-BE49-F238E27FC236}">
                              <a16:creationId xmlns:a16="http://schemas.microsoft.com/office/drawing/2014/main" id="{8F4824B5-0573-4D9D-B298-EBD3FEB44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7" name="Google Shape;4677;p56">
                          <a:extLst>
                            <a:ext uri="{FF2B5EF4-FFF2-40B4-BE49-F238E27FC236}">
                              <a16:creationId xmlns:a16="http://schemas.microsoft.com/office/drawing/2014/main" id="{773F3397-F069-41D7-8014-538D647096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8" name="Google Shape;4678;p56">
                          <a:extLst>
                            <a:ext uri="{FF2B5EF4-FFF2-40B4-BE49-F238E27FC236}">
                              <a16:creationId xmlns:a16="http://schemas.microsoft.com/office/drawing/2014/main" id="{29272E64-E44E-458E-8A8F-F9D2C60B5D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9" name="Google Shape;4679;p56">
                          <a:extLst>
                            <a:ext uri="{FF2B5EF4-FFF2-40B4-BE49-F238E27FC236}">
                              <a16:creationId xmlns:a16="http://schemas.microsoft.com/office/drawing/2014/main" id="{F75F13F3-6292-4016-8EC7-08623B8B1C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0" name="Google Shape;4680;p56">
                          <a:extLst>
                            <a:ext uri="{FF2B5EF4-FFF2-40B4-BE49-F238E27FC236}">
                              <a16:creationId xmlns:a16="http://schemas.microsoft.com/office/drawing/2014/main" id="{C158C838-F47F-4093-85B5-9FB712C19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1" name="Google Shape;4681;p56">
                          <a:extLst>
                            <a:ext uri="{FF2B5EF4-FFF2-40B4-BE49-F238E27FC236}">
                              <a16:creationId xmlns:a16="http://schemas.microsoft.com/office/drawing/2014/main" id="{8C880648-C74F-47EB-9570-EDAEF476F4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2" name="Google Shape;4682;p56">
                          <a:extLst>
                            <a:ext uri="{FF2B5EF4-FFF2-40B4-BE49-F238E27FC236}">
                              <a16:creationId xmlns:a16="http://schemas.microsoft.com/office/drawing/2014/main" id="{E5A669FB-9C3F-499F-A75F-43A3847486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3" name="Google Shape;4683;p56">
                          <a:extLst>
                            <a:ext uri="{FF2B5EF4-FFF2-40B4-BE49-F238E27FC236}">
                              <a16:creationId xmlns:a16="http://schemas.microsoft.com/office/drawing/2014/main" id="{26625E2F-64D7-48B9-A9C9-438BF16B20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4" name="Google Shape;4684;p56">
                          <a:extLst>
                            <a:ext uri="{FF2B5EF4-FFF2-40B4-BE49-F238E27FC236}">
                              <a16:creationId xmlns:a16="http://schemas.microsoft.com/office/drawing/2014/main" id="{651F262A-4EF8-4BBC-B4DA-9166057C0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5" name="Google Shape;4685;p56">
                          <a:extLst>
                            <a:ext uri="{FF2B5EF4-FFF2-40B4-BE49-F238E27FC236}">
                              <a16:creationId xmlns:a16="http://schemas.microsoft.com/office/drawing/2014/main" id="{799D7507-8F9E-46B6-9D28-BA353DE1E4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6" name="Google Shape;4686;p56">
                          <a:extLst>
                            <a:ext uri="{FF2B5EF4-FFF2-40B4-BE49-F238E27FC236}">
                              <a16:creationId xmlns:a16="http://schemas.microsoft.com/office/drawing/2014/main" id="{47151943-7C75-49B8-AE2A-84FAFE00CF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7" name="Google Shape;4687;p56">
                          <a:extLst>
                            <a:ext uri="{FF2B5EF4-FFF2-40B4-BE49-F238E27FC236}">
                              <a16:creationId xmlns:a16="http://schemas.microsoft.com/office/drawing/2014/main" id="{B4A62CE0-FCE4-4EA1-9E25-14A5CBF09A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8" name="Google Shape;4688;p56">
                          <a:extLst>
                            <a:ext uri="{FF2B5EF4-FFF2-40B4-BE49-F238E27FC236}">
                              <a16:creationId xmlns:a16="http://schemas.microsoft.com/office/drawing/2014/main" id="{5604FC60-EB9F-4F16-A70C-5D5330AD80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19" name="Google Shape;4689;p56">
                          <a:extLst>
                            <a:ext uri="{FF2B5EF4-FFF2-40B4-BE49-F238E27FC236}">
                              <a16:creationId xmlns:a16="http://schemas.microsoft.com/office/drawing/2014/main" id="{F8765B87-2586-4FFD-B5F2-471003854A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21" name="Google Shape;4690;p56">
                            <a:extLst>
                              <a:ext uri="{FF2B5EF4-FFF2-40B4-BE49-F238E27FC236}">
                                <a16:creationId xmlns:a16="http://schemas.microsoft.com/office/drawing/2014/main" id="{07D568B3-9454-4887-901A-F51B26EB30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22" name="Google Shape;4691;p56">
                            <a:extLst>
                              <a:ext uri="{FF2B5EF4-FFF2-40B4-BE49-F238E27FC236}">
                                <a16:creationId xmlns:a16="http://schemas.microsoft.com/office/drawing/2014/main" id="{5C1B08E4-2CA0-430A-BB08-62E5EEDF11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23" name="Google Shape;4692;p56">
                              <a:extLst>
                                <a:ext uri="{FF2B5EF4-FFF2-40B4-BE49-F238E27FC236}">
                                  <a16:creationId xmlns:a16="http://schemas.microsoft.com/office/drawing/2014/main" id="{DF37F677-D037-43D6-81E5-3C29B60965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4" name="Google Shape;4693;p56">
                              <a:extLst>
                                <a:ext uri="{FF2B5EF4-FFF2-40B4-BE49-F238E27FC236}">
                                  <a16:creationId xmlns:a16="http://schemas.microsoft.com/office/drawing/2014/main" id="{6D7FCEAD-0E96-4FAB-B864-51EF529F6F3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5" name="Google Shape;4694;p56">
                              <a:extLst>
                                <a:ext uri="{FF2B5EF4-FFF2-40B4-BE49-F238E27FC236}">
                                  <a16:creationId xmlns:a16="http://schemas.microsoft.com/office/drawing/2014/main" id="{DD97DED0-F055-440C-AE68-1BD1CE40072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6" name="Google Shape;4695;p56">
                              <a:extLst>
                                <a:ext uri="{FF2B5EF4-FFF2-40B4-BE49-F238E27FC236}">
                                  <a16:creationId xmlns:a16="http://schemas.microsoft.com/office/drawing/2014/main" id="{669CFC13-296D-42F5-B5E7-56A3934D17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7" name="Google Shape;4696;p56">
                              <a:extLst>
                                <a:ext uri="{FF2B5EF4-FFF2-40B4-BE49-F238E27FC236}">
                                  <a16:creationId xmlns:a16="http://schemas.microsoft.com/office/drawing/2014/main" id="{3123FA21-4BAD-455F-8D7E-1F7D97EAC1B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8" name="Google Shape;4697;p56">
                              <a:extLst>
                                <a:ext uri="{FF2B5EF4-FFF2-40B4-BE49-F238E27FC236}">
                                  <a16:creationId xmlns:a16="http://schemas.microsoft.com/office/drawing/2014/main" id="{6FA3A4B5-2992-4329-993F-9009165B621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9" name="Google Shape;4698;p56">
                              <a:extLst>
                                <a:ext uri="{FF2B5EF4-FFF2-40B4-BE49-F238E27FC236}">
                                  <a16:creationId xmlns:a16="http://schemas.microsoft.com/office/drawing/2014/main" id="{C93A4141-8B0B-4776-AC20-199B0BD0FE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30" name="Google Shape;4699;p56">
                              <a:extLst>
                                <a:ext uri="{FF2B5EF4-FFF2-40B4-BE49-F238E27FC236}">
                                  <a16:creationId xmlns:a16="http://schemas.microsoft.com/office/drawing/2014/main" id="{2E410DAF-278D-42AC-BC5E-8AFC5D07146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34" name="Google Shape;4700;p56">
                                <a:extLst>
                                  <a:ext uri="{FF2B5EF4-FFF2-40B4-BE49-F238E27FC236}">
                                    <a16:creationId xmlns:a16="http://schemas.microsoft.com/office/drawing/2014/main" id="{A8D6227E-7225-4C9F-B4A8-0AFFF955BD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5" name="Google Shape;4701;p56">
                                <a:extLst>
                                  <a:ext uri="{FF2B5EF4-FFF2-40B4-BE49-F238E27FC236}">
                                    <a16:creationId xmlns:a16="http://schemas.microsoft.com/office/drawing/2014/main" id="{AF0AAEAA-E270-4205-8A56-F409B020248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6" name="Google Shape;4702;p56">
                                <a:extLst>
                                  <a:ext uri="{FF2B5EF4-FFF2-40B4-BE49-F238E27FC236}">
                                    <a16:creationId xmlns:a16="http://schemas.microsoft.com/office/drawing/2014/main" id="{547A76BF-4340-4B90-BA8C-C782BC62B0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7" name="Google Shape;4703;p56">
                                <a:extLst>
                                  <a:ext uri="{FF2B5EF4-FFF2-40B4-BE49-F238E27FC236}">
                                    <a16:creationId xmlns:a16="http://schemas.microsoft.com/office/drawing/2014/main" id="{FC0C0432-3940-47DD-91E6-69083D3ECC5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8" name="Google Shape;4704;p56">
                                <a:extLst>
                                  <a:ext uri="{FF2B5EF4-FFF2-40B4-BE49-F238E27FC236}">
                                    <a16:creationId xmlns:a16="http://schemas.microsoft.com/office/drawing/2014/main" id="{D0418873-8A64-4A4B-BF15-186E11CCAE2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9" name="Google Shape;4705;p56">
                                <a:extLst>
                                  <a:ext uri="{FF2B5EF4-FFF2-40B4-BE49-F238E27FC236}">
                                    <a16:creationId xmlns:a16="http://schemas.microsoft.com/office/drawing/2014/main" id="{5D71D92D-061F-4922-BDC3-A80F668CC43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0" name="Google Shape;4706;p56">
                                <a:extLst>
                                  <a:ext uri="{FF2B5EF4-FFF2-40B4-BE49-F238E27FC236}">
                                    <a16:creationId xmlns:a16="http://schemas.microsoft.com/office/drawing/2014/main" id="{1D90FF4B-9B90-4030-ABF2-2A0A3FC6127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1" name="Google Shape;4707;p56">
                                <a:extLst>
                                  <a:ext uri="{FF2B5EF4-FFF2-40B4-BE49-F238E27FC236}">
                                    <a16:creationId xmlns:a16="http://schemas.microsoft.com/office/drawing/2014/main" id="{9F6F48B9-8AF6-4337-BA53-687EF9135F3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2" name="Google Shape;4708;p56">
                                <a:extLst>
                                  <a:ext uri="{FF2B5EF4-FFF2-40B4-BE49-F238E27FC236}">
                                    <a16:creationId xmlns:a16="http://schemas.microsoft.com/office/drawing/2014/main" id="{9C76348E-F157-44C4-BBA3-910DB6BABE3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3" name="Google Shape;4709;p56">
                                <a:extLst>
                                  <a:ext uri="{FF2B5EF4-FFF2-40B4-BE49-F238E27FC236}">
                                    <a16:creationId xmlns:a16="http://schemas.microsoft.com/office/drawing/2014/main" id="{D9BE98DA-B330-4023-BF5D-636C2DFA55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4" name="Google Shape;4710;p56">
                                <a:extLst>
                                  <a:ext uri="{FF2B5EF4-FFF2-40B4-BE49-F238E27FC236}">
                                    <a16:creationId xmlns:a16="http://schemas.microsoft.com/office/drawing/2014/main" id="{1B2E44A8-55E3-425B-B953-3C06EDC6480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5" name="Google Shape;4711;p56">
                                <a:extLst>
                                  <a:ext uri="{FF2B5EF4-FFF2-40B4-BE49-F238E27FC236}">
                                    <a16:creationId xmlns:a16="http://schemas.microsoft.com/office/drawing/2014/main" id="{E68DA029-D30E-444F-AB49-D82590BAEE7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6" name="Google Shape;4712;p56">
                                <a:extLst>
                                  <a:ext uri="{FF2B5EF4-FFF2-40B4-BE49-F238E27FC236}">
                                    <a16:creationId xmlns:a16="http://schemas.microsoft.com/office/drawing/2014/main" id="{7AB8910F-81E6-4207-AF56-4C6D6898149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47" name="Google Shape;4713;p56">
                                <a:extLst>
                                  <a:ext uri="{FF2B5EF4-FFF2-40B4-BE49-F238E27FC236}">
                                    <a16:creationId xmlns:a16="http://schemas.microsoft.com/office/drawing/2014/main" id="{19F6E544-2C02-48AA-83B2-BDAE9AAE313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48" name="Google Shape;4714;p56">
                                  <a:extLst>
                                    <a:ext uri="{FF2B5EF4-FFF2-40B4-BE49-F238E27FC236}">
                                      <a16:creationId xmlns:a16="http://schemas.microsoft.com/office/drawing/2014/main" id="{6B629DFC-827B-46B9-B062-E623439BA5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9" name="Google Shape;4715;p56">
                                  <a:extLst>
                                    <a:ext uri="{FF2B5EF4-FFF2-40B4-BE49-F238E27FC236}">
                                      <a16:creationId xmlns:a16="http://schemas.microsoft.com/office/drawing/2014/main" id="{23F2FA5F-B40E-4210-B870-F757054ADF7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0" name="Google Shape;4716;p56">
                                  <a:extLst>
                                    <a:ext uri="{FF2B5EF4-FFF2-40B4-BE49-F238E27FC236}">
                                      <a16:creationId xmlns:a16="http://schemas.microsoft.com/office/drawing/2014/main" id="{2F5B2701-4485-4761-8FCD-1080D545972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1" name="Google Shape;4717;p56">
                                  <a:extLst>
                                    <a:ext uri="{FF2B5EF4-FFF2-40B4-BE49-F238E27FC236}">
                                      <a16:creationId xmlns:a16="http://schemas.microsoft.com/office/drawing/2014/main" id="{30D29BC5-C441-4ACB-9E80-5CF628D5DA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2" name="Google Shape;4718;p56">
                                  <a:extLst>
                                    <a:ext uri="{FF2B5EF4-FFF2-40B4-BE49-F238E27FC236}">
                                      <a16:creationId xmlns:a16="http://schemas.microsoft.com/office/drawing/2014/main" id="{41DF438F-2FAA-4AC1-BCDE-25BD1D37B4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3" name="Google Shape;4719;p56">
                                  <a:extLst>
                                    <a:ext uri="{FF2B5EF4-FFF2-40B4-BE49-F238E27FC236}">
                                      <a16:creationId xmlns:a16="http://schemas.microsoft.com/office/drawing/2014/main" id="{102160A1-0DBB-48DF-B6CA-9B32830FA0A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4" name="Google Shape;4720;p56">
                                  <a:extLst>
                                    <a:ext uri="{FF2B5EF4-FFF2-40B4-BE49-F238E27FC236}">
                                      <a16:creationId xmlns:a16="http://schemas.microsoft.com/office/drawing/2014/main" id="{89E08089-5C59-4FF5-BDB4-A869CB677C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55" name="Google Shape;4721;p56">
                                  <a:extLst>
                                    <a:ext uri="{FF2B5EF4-FFF2-40B4-BE49-F238E27FC236}">
                                      <a16:creationId xmlns:a16="http://schemas.microsoft.com/office/drawing/2014/main" id="{C60202CA-C5AE-4DE2-B716-883D767F996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56" name="Google Shape;4722;p56">
                                    <a:extLst>
                                      <a:ext uri="{FF2B5EF4-FFF2-40B4-BE49-F238E27FC236}">
                                        <a16:creationId xmlns:a16="http://schemas.microsoft.com/office/drawing/2014/main" id="{F5F6A40E-BB45-4A92-8235-25265793741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7" name="Google Shape;4723;p56">
                                    <a:extLst>
                                      <a:ext uri="{FF2B5EF4-FFF2-40B4-BE49-F238E27FC236}">
                                        <a16:creationId xmlns:a16="http://schemas.microsoft.com/office/drawing/2014/main" id="{0C7BB685-8308-48F2-8C2F-60EEE4C9DC2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8" name="Google Shape;4724;p56">
                                    <a:extLst>
                                      <a:ext uri="{FF2B5EF4-FFF2-40B4-BE49-F238E27FC236}">
                                        <a16:creationId xmlns:a16="http://schemas.microsoft.com/office/drawing/2014/main" id="{68F48FD2-86A0-4B2A-9CB7-2E141476E4E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9" name="Google Shape;4725;p56">
                                    <a:extLst>
                                      <a:ext uri="{FF2B5EF4-FFF2-40B4-BE49-F238E27FC236}">
                                        <a16:creationId xmlns:a16="http://schemas.microsoft.com/office/drawing/2014/main" id="{B98D08D7-B033-44BE-B288-9D3C3044D2F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60" name="Google Shape;4726;p56">
                                    <a:extLst>
                                      <a:ext uri="{FF2B5EF4-FFF2-40B4-BE49-F238E27FC236}">
                                        <a16:creationId xmlns:a16="http://schemas.microsoft.com/office/drawing/2014/main" id="{40C005BA-A857-49B8-93BF-386E9B31150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61" name="Google Shape;4727;p56">
                                    <a:extLst>
                                      <a:ext uri="{FF2B5EF4-FFF2-40B4-BE49-F238E27FC236}">
                                        <a16:creationId xmlns:a16="http://schemas.microsoft.com/office/drawing/2014/main" id="{F5AD6E90-1675-4AF5-9F6B-E94DC9C29ACD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62" name="Google Shape;4728;p56">
                                      <a:extLst>
                                        <a:ext uri="{FF2B5EF4-FFF2-40B4-BE49-F238E27FC236}">
                                          <a16:creationId xmlns:a16="http://schemas.microsoft.com/office/drawing/2014/main" id="{D618E218-3B27-4A14-ACBB-693582FD47F5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3" name="Google Shape;4729;p56">
                                      <a:extLst>
                                        <a:ext uri="{FF2B5EF4-FFF2-40B4-BE49-F238E27FC236}">
                                          <a16:creationId xmlns:a16="http://schemas.microsoft.com/office/drawing/2014/main" id="{2400363D-F29B-453A-939E-F8000092C9D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4" name="Google Shape;4730;p56">
                                      <a:extLst>
                                        <a:ext uri="{FF2B5EF4-FFF2-40B4-BE49-F238E27FC236}">
                                          <a16:creationId xmlns:a16="http://schemas.microsoft.com/office/drawing/2014/main" id="{C97E7A67-085C-45C5-A3DA-D8B0EE5A8E3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5" name="Google Shape;4731;p56">
                                      <a:extLst>
                                        <a:ext uri="{FF2B5EF4-FFF2-40B4-BE49-F238E27FC236}">
                                          <a16:creationId xmlns:a16="http://schemas.microsoft.com/office/drawing/2014/main" id="{650F8D5F-EE5F-4DA4-9A30-2A7508BA9DF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31" name="Google Shape;4732;p56">
                              <a:extLst>
                                <a:ext uri="{FF2B5EF4-FFF2-40B4-BE49-F238E27FC236}">
                                  <a16:creationId xmlns:a16="http://schemas.microsoft.com/office/drawing/2014/main" id="{87803A43-18DC-418B-9DC5-B694CAEFB65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2" name="Google Shape;4733;p56">
                              <a:extLst>
                                <a:ext uri="{FF2B5EF4-FFF2-40B4-BE49-F238E27FC236}">
                                  <a16:creationId xmlns:a16="http://schemas.microsoft.com/office/drawing/2014/main" id="{38D01B7B-9955-41E8-817D-992B2363EDA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3" name="Google Shape;4734;p56">
                              <a:extLst>
                                <a:ext uri="{FF2B5EF4-FFF2-40B4-BE49-F238E27FC236}">
                                  <a16:creationId xmlns:a16="http://schemas.microsoft.com/office/drawing/2014/main" id="{9E4EF89C-0E8E-4176-A132-396D18F983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20" name="Google Shape;4735;p56">
                          <a:extLst>
                            <a:ext uri="{FF2B5EF4-FFF2-40B4-BE49-F238E27FC236}">
                              <a16:creationId xmlns:a16="http://schemas.microsoft.com/office/drawing/2014/main" id="{24B1576F-C3CA-4C06-B0D5-1A699C6F04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48" name="Google Shape;4736;p56">
                <a:extLst>
                  <a:ext uri="{FF2B5EF4-FFF2-40B4-BE49-F238E27FC236}">
                    <a16:creationId xmlns:a16="http://schemas.microsoft.com/office/drawing/2014/main" id="{9D125F77-92DC-4C7C-9D23-093CC15CD9AA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63" name="Google Shape;4737;p56">
                  <a:extLst>
                    <a:ext uri="{FF2B5EF4-FFF2-40B4-BE49-F238E27FC236}">
                      <a16:creationId xmlns:a16="http://schemas.microsoft.com/office/drawing/2014/main" id="{265EFD31-7093-4FD4-9289-E0955CC88ED9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4738;p56">
                  <a:extLst>
                    <a:ext uri="{FF2B5EF4-FFF2-40B4-BE49-F238E27FC236}">
                      <a16:creationId xmlns:a16="http://schemas.microsoft.com/office/drawing/2014/main" id="{D9EDECBE-4332-49EC-A4E4-008678CDA735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4739;p56">
                <a:extLst>
                  <a:ext uri="{FF2B5EF4-FFF2-40B4-BE49-F238E27FC236}">
                    <a16:creationId xmlns:a16="http://schemas.microsoft.com/office/drawing/2014/main" id="{8A2FC161-ABA0-4D85-BDD7-515A9BA9EE17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61" name="Google Shape;4740;p56">
                  <a:extLst>
                    <a:ext uri="{FF2B5EF4-FFF2-40B4-BE49-F238E27FC236}">
                      <a16:creationId xmlns:a16="http://schemas.microsoft.com/office/drawing/2014/main" id="{5A58C11C-3F4D-4065-8370-CB6351E53410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4741;p56">
                  <a:extLst>
                    <a:ext uri="{FF2B5EF4-FFF2-40B4-BE49-F238E27FC236}">
                      <a16:creationId xmlns:a16="http://schemas.microsoft.com/office/drawing/2014/main" id="{30A7859B-F7B6-464F-BD20-AD84C40E7029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4742;p56">
                <a:extLst>
                  <a:ext uri="{FF2B5EF4-FFF2-40B4-BE49-F238E27FC236}">
                    <a16:creationId xmlns:a16="http://schemas.microsoft.com/office/drawing/2014/main" id="{805A8374-680E-40A8-B13C-65BF0EE03B81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59" name="Google Shape;4743;p56">
                  <a:extLst>
                    <a:ext uri="{FF2B5EF4-FFF2-40B4-BE49-F238E27FC236}">
                      <a16:creationId xmlns:a16="http://schemas.microsoft.com/office/drawing/2014/main" id="{2239B648-7359-4F0C-ADA3-F96318742FE9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4744;p56">
                  <a:extLst>
                    <a:ext uri="{FF2B5EF4-FFF2-40B4-BE49-F238E27FC236}">
                      <a16:creationId xmlns:a16="http://schemas.microsoft.com/office/drawing/2014/main" id="{8B45164C-3361-4F73-BB62-0EA6623D5246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4745;p56">
                <a:extLst>
                  <a:ext uri="{FF2B5EF4-FFF2-40B4-BE49-F238E27FC236}">
                    <a16:creationId xmlns:a16="http://schemas.microsoft.com/office/drawing/2014/main" id="{5C706410-9EA2-419B-8994-A73F09A9485E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57" name="Google Shape;4746;p56">
                  <a:extLst>
                    <a:ext uri="{FF2B5EF4-FFF2-40B4-BE49-F238E27FC236}">
                      <a16:creationId xmlns:a16="http://schemas.microsoft.com/office/drawing/2014/main" id="{407CF09F-7B50-4ED3-8810-8204D845B8AF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4747;p56">
                  <a:extLst>
                    <a:ext uri="{FF2B5EF4-FFF2-40B4-BE49-F238E27FC236}">
                      <a16:creationId xmlns:a16="http://schemas.microsoft.com/office/drawing/2014/main" id="{78399422-CB9F-4F7D-BA52-50331F09D19D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4748;p56">
                <a:extLst>
                  <a:ext uri="{FF2B5EF4-FFF2-40B4-BE49-F238E27FC236}">
                    <a16:creationId xmlns:a16="http://schemas.microsoft.com/office/drawing/2014/main" id="{15A0BEAA-754C-4630-86F6-597F68B2083F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55" name="Google Shape;4749;p56">
                  <a:extLst>
                    <a:ext uri="{FF2B5EF4-FFF2-40B4-BE49-F238E27FC236}">
                      <a16:creationId xmlns:a16="http://schemas.microsoft.com/office/drawing/2014/main" id="{C2EF2303-AE96-4A23-9F47-B3356945F1AA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4750;p56">
                  <a:extLst>
                    <a:ext uri="{FF2B5EF4-FFF2-40B4-BE49-F238E27FC236}">
                      <a16:creationId xmlns:a16="http://schemas.microsoft.com/office/drawing/2014/main" id="{1D3F3FE0-3EE0-4B81-9A41-39DA2B9DD33D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4751;p56">
                <a:extLst>
                  <a:ext uri="{FF2B5EF4-FFF2-40B4-BE49-F238E27FC236}">
                    <a16:creationId xmlns:a16="http://schemas.microsoft.com/office/drawing/2014/main" id="{6DEE17C0-7970-4ACA-A59C-FC32A9CE2387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53" name="Google Shape;4752;p56">
                  <a:extLst>
                    <a:ext uri="{FF2B5EF4-FFF2-40B4-BE49-F238E27FC236}">
                      <a16:creationId xmlns:a16="http://schemas.microsoft.com/office/drawing/2014/main" id="{EC60790A-1339-46D5-B7C7-F5E4FAC158F8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4753;p56">
                  <a:extLst>
                    <a:ext uri="{FF2B5EF4-FFF2-40B4-BE49-F238E27FC236}">
                      <a16:creationId xmlns:a16="http://schemas.microsoft.com/office/drawing/2014/main" id="{E9031A03-DB8F-4335-83C1-94876522724D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4754;p56">
                <a:extLst>
                  <a:ext uri="{FF2B5EF4-FFF2-40B4-BE49-F238E27FC236}">
                    <a16:creationId xmlns:a16="http://schemas.microsoft.com/office/drawing/2014/main" id="{C9B50F27-8275-414F-BF34-AD0B43BD9E60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51" name="Google Shape;4755;p56">
                  <a:extLst>
                    <a:ext uri="{FF2B5EF4-FFF2-40B4-BE49-F238E27FC236}">
                      <a16:creationId xmlns:a16="http://schemas.microsoft.com/office/drawing/2014/main" id="{6985368D-9079-4E2C-98B3-8DF7FEE33923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4756;p56">
                  <a:extLst>
                    <a:ext uri="{FF2B5EF4-FFF2-40B4-BE49-F238E27FC236}">
                      <a16:creationId xmlns:a16="http://schemas.microsoft.com/office/drawing/2014/main" id="{68FB65BF-213A-4A69-88BD-53006E16CE57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4757;p56">
                <a:extLst>
                  <a:ext uri="{FF2B5EF4-FFF2-40B4-BE49-F238E27FC236}">
                    <a16:creationId xmlns:a16="http://schemas.microsoft.com/office/drawing/2014/main" id="{A4B3B08E-A5AC-441E-AA81-5E9B09ABEE56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49" name="Google Shape;4758;p56">
                  <a:extLst>
                    <a:ext uri="{FF2B5EF4-FFF2-40B4-BE49-F238E27FC236}">
                      <a16:creationId xmlns:a16="http://schemas.microsoft.com/office/drawing/2014/main" id="{327A1E8F-F9DF-4452-BA89-39228D2BAA60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4759;p56">
                  <a:extLst>
                    <a:ext uri="{FF2B5EF4-FFF2-40B4-BE49-F238E27FC236}">
                      <a16:creationId xmlns:a16="http://schemas.microsoft.com/office/drawing/2014/main" id="{4DB48950-E500-4EB1-A276-C513D8F6654F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4760;p56">
                <a:extLst>
                  <a:ext uri="{FF2B5EF4-FFF2-40B4-BE49-F238E27FC236}">
                    <a16:creationId xmlns:a16="http://schemas.microsoft.com/office/drawing/2014/main" id="{5441205A-C33E-4434-A5D9-1B62A6B1018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47" name="Google Shape;4761;p56">
                  <a:extLst>
                    <a:ext uri="{FF2B5EF4-FFF2-40B4-BE49-F238E27FC236}">
                      <a16:creationId xmlns:a16="http://schemas.microsoft.com/office/drawing/2014/main" id="{9B11ED6C-9B90-4B74-8F05-B93750D055A5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4762;p56">
                  <a:extLst>
                    <a:ext uri="{FF2B5EF4-FFF2-40B4-BE49-F238E27FC236}">
                      <a16:creationId xmlns:a16="http://schemas.microsoft.com/office/drawing/2014/main" id="{B2016185-AA0F-4086-AA54-13D21BC26ABF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4763;p56">
                <a:extLst>
                  <a:ext uri="{FF2B5EF4-FFF2-40B4-BE49-F238E27FC236}">
                    <a16:creationId xmlns:a16="http://schemas.microsoft.com/office/drawing/2014/main" id="{72D92F25-2730-47F8-AB4E-BC6ACFC7A171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45" name="Google Shape;4764;p56">
                  <a:extLst>
                    <a:ext uri="{FF2B5EF4-FFF2-40B4-BE49-F238E27FC236}">
                      <a16:creationId xmlns:a16="http://schemas.microsoft.com/office/drawing/2014/main" id="{AAB4F9C5-FD79-48C4-992F-A1D4FCD9AA82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4765;p56">
                  <a:extLst>
                    <a:ext uri="{FF2B5EF4-FFF2-40B4-BE49-F238E27FC236}">
                      <a16:creationId xmlns:a16="http://schemas.microsoft.com/office/drawing/2014/main" id="{EECE7835-B4F1-4C17-96B1-D00AA36EE25F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4766;p56">
                <a:extLst>
                  <a:ext uri="{FF2B5EF4-FFF2-40B4-BE49-F238E27FC236}">
                    <a16:creationId xmlns:a16="http://schemas.microsoft.com/office/drawing/2014/main" id="{5E689FBB-E109-48C4-ADB7-ED413BF0DE4D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43" name="Google Shape;4767;p56">
                  <a:extLst>
                    <a:ext uri="{FF2B5EF4-FFF2-40B4-BE49-F238E27FC236}">
                      <a16:creationId xmlns:a16="http://schemas.microsoft.com/office/drawing/2014/main" id="{A3687DA6-E964-4A4D-86E4-C37CFD61832F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4768;p56">
                  <a:extLst>
                    <a:ext uri="{FF2B5EF4-FFF2-40B4-BE49-F238E27FC236}">
                      <a16:creationId xmlns:a16="http://schemas.microsoft.com/office/drawing/2014/main" id="{02D07EC4-C57A-4077-867F-9A7EB60AD897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4769;p56">
                <a:extLst>
                  <a:ext uri="{FF2B5EF4-FFF2-40B4-BE49-F238E27FC236}">
                    <a16:creationId xmlns:a16="http://schemas.microsoft.com/office/drawing/2014/main" id="{C3332DBA-49DE-4922-B18D-11DFCD2B14F7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41" name="Google Shape;4770;p56">
                  <a:extLst>
                    <a:ext uri="{FF2B5EF4-FFF2-40B4-BE49-F238E27FC236}">
                      <a16:creationId xmlns:a16="http://schemas.microsoft.com/office/drawing/2014/main" id="{16810372-7EB7-4813-AD4C-BADD3A082863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4771;p56">
                  <a:extLst>
                    <a:ext uri="{FF2B5EF4-FFF2-40B4-BE49-F238E27FC236}">
                      <a16:creationId xmlns:a16="http://schemas.microsoft.com/office/drawing/2014/main" id="{B56DFFF2-4530-45F0-81F0-734622C520A1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4772;p56">
                <a:extLst>
                  <a:ext uri="{FF2B5EF4-FFF2-40B4-BE49-F238E27FC236}">
                    <a16:creationId xmlns:a16="http://schemas.microsoft.com/office/drawing/2014/main" id="{E09A03EC-30A3-4CF5-A363-43F58ABEDD88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39" name="Google Shape;4773;p56">
                  <a:extLst>
                    <a:ext uri="{FF2B5EF4-FFF2-40B4-BE49-F238E27FC236}">
                      <a16:creationId xmlns:a16="http://schemas.microsoft.com/office/drawing/2014/main" id="{46B16576-8C14-4850-8B97-F43A33744155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4774;p56">
                  <a:extLst>
                    <a:ext uri="{FF2B5EF4-FFF2-40B4-BE49-F238E27FC236}">
                      <a16:creationId xmlns:a16="http://schemas.microsoft.com/office/drawing/2014/main" id="{3A8C8CFE-9D96-4C00-B47D-047005B56F50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4775;p56">
                <a:extLst>
                  <a:ext uri="{FF2B5EF4-FFF2-40B4-BE49-F238E27FC236}">
                    <a16:creationId xmlns:a16="http://schemas.microsoft.com/office/drawing/2014/main" id="{6867A46B-3E81-4F6A-BA28-E4048C180207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37" name="Google Shape;4776;p56">
                  <a:extLst>
                    <a:ext uri="{FF2B5EF4-FFF2-40B4-BE49-F238E27FC236}">
                      <a16:creationId xmlns:a16="http://schemas.microsoft.com/office/drawing/2014/main" id="{D015BA44-2DC2-46F3-99FA-AA3F9DF03F48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4777;p56">
                  <a:extLst>
                    <a:ext uri="{FF2B5EF4-FFF2-40B4-BE49-F238E27FC236}">
                      <a16:creationId xmlns:a16="http://schemas.microsoft.com/office/drawing/2014/main" id="{710987D3-8BCB-442F-A6E2-9A01E2DA8671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4778;p56">
                <a:extLst>
                  <a:ext uri="{FF2B5EF4-FFF2-40B4-BE49-F238E27FC236}">
                    <a16:creationId xmlns:a16="http://schemas.microsoft.com/office/drawing/2014/main" id="{5996D831-EA1A-4791-915C-2EDC3C2036D8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35" name="Google Shape;4779;p56">
                  <a:extLst>
                    <a:ext uri="{FF2B5EF4-FFF2-40B4-BE49-F238E27FC236}">
                      <a16:creationId xmlns:a16="http://schemas.microsoft.com/office/drawing/2014/main" id="{D6D43DBE-F811-4946-96BB-85E77FD9ED2B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4780;p56">
                  <a:extLst>
                    <a:ext uri="{FF2B5EF4-FFF2-40B4-BE49-F238E27FC236}">
                      <a16:creationId xmlns:a16="http://schemas.microsoft.com/office/drawing/2014/main" id="{EF1C0E3C-5FDC-4467-BAF9-B292DB3FDB95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4781;p56">
                <a:extLst>
                  <a:ext uri="{FF2B5EF4-FFF2-40B4-BE49-F238E27FC236}">
                    <a16:creationId xmlns:a16="http://schemas.microsoft.com/office/drawing/2014/main" id="{A2984CAF-77A6-4C08-993D-4D75C591D8E3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33" name="Google Shape;4782;p56">
                  <a:extLst>
                    <a:ext uri="{FF2B5EF4-FFF2-40B4-BE49-F238E27FC236}">
                      <a16:creationId xmlns:a16="http://schemas.microsoft.com/office/drawing/2014/main" id="{97BF2ACE-F4EC-4F43-B5BA-983B8BDB3011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4783;p56">
                  <a:extLst>
                    <a:ext uri="{FF2B5EF4-FFF2-40B4-BE49-F238E27FC236}">
                      <a16:creationId xmlns:a16="http://schemas.microsoft.com/office/drawing/2014/main" id="{A0EF95CF-C129-47D1-92F8-0B0C37938BF7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4784;p56">
                <a:extLst>
                  <a:ext uri="{FF2B5EF4-FFF2-40B4-BE49-F238E27FC236}">
                    <a16:creationId xmlns:a16="http://schemas.microsoft.com/office/drawing/2014/main" id="{EF304A33-4A10-43BD-8F16-1BBD4F34F510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31" name="Google Shape;4785;p56">
                  <a:extLst>
                    <a:ext uri="{FF2B5EF4-FFF2-40B4-BE49-F238E27FC236}">
                      <a16:creationId xmlns:a16="http://schemas.microsoft.com/office/drawing/2014/main" id="{79812B43-92E6-422B-9AAE-2B39E9B4C687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4786;p56">
                  <a:extLst>
                    <a:ext uri="{FF2B5EF4-FFF2-40B4-BE49-F238E27FC236}">
                      <a16:creationId xmlns:a16="http://schemas.microsoft.com/office/drawing/2014/main" id="{D6B4751C-A864-4479-A601-D17AE110FF24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4787;p56">
                <a:extLst>
                  <a:ext uri="{FF2B5EF4-FFF2-40B4-BE49-F238E27FC236}">
                    <a16:creationId xmlns:a16="http://schemas.microsoft.com/office/drawing/2014/main" id="{B3FB867F-345B-4BAB-A20B-AB61E5C14A3A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29" name="Google Shape;4788;p56">
                  <a:extLst>
                    <a:ext uri="{FF2B5EF4-FFF2-40B4-BE49-F238E27FC236}">
                      <a16:creationId xmlns:a16="http://schemas.microsoft.com/office/drawing/2014/main" id="{D02B41DD-DE0E-4B73-87FB-7ABF561C0216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4789;p56">
                  <a:extLst>
                    <a:ext uri="{FF2B5EF4-FFF2-40B4-BE49-F238E27FC236}">
                      <a16:creationId xmlns:a16="http://schemas.microsoft.com/office/drawing/2014/main" id="{84B1F562-8942-47F2-B869-E55BCCAC751D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4790;p56">
                <a:extLst>
                  <a:ext uri="{FF2B5EF4-FFF2-40B4-BE49-F238E27FC236}">
                    <a16:creationId xmlns:a16="http://schemas.microsoft.com/office/drawing/2014/main" id="{F8C96E6E-BC74-4E69-A9A6-FAFF760E4232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27" name="Google Shape;4791;p56">
                  <a:extLst>
                    <a:ext uri="{FF2B5EF4-FFF2-40B4-BE49-F238E27FC236}">
                      <a16:creationId xmlns:a16="http://schemas.microsoft.com/office/drawing/2014/main" id="{DC548C7D-D135-447A-A564-85DCC0C8C54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4792;p56">
                  <a:extLst>
                    <a:ext uri="{FF2B5EF4-FFF2-40B4-BE49-F238E27FC236}">
                      <a16:creationId xmlns:a16="http://schemas.microsoft.com/office/drawing/2014/main" id="{4556B088-2C1A-4E87-98E5-76C1AAD41FF5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4793;p56">
                <a:extLst>
                  <a:ext uri="{FF2B5EF4-FFF2-40B4-BE49-F238E27FC236}">
                    <a16:creationId xmlns:a16="http://schemas.microsoft.com/office/drawing/2014/main" id="{6D4EF173-CB12-45C5-8661-82C3E4C467D5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25" name="Google Shape;4794;p56">
                  <a:extLst>
                    <a:ext uri="{FF2B5EF4-FFF2-40B4-BE49-F238E27FC236}">
                      <a16:creationId xmlns:a16="http://schemas.microsoft.com/office/drawing/2014/main" id="{F2033750-1192-4316-AD13-9C1AD10352D6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4795;p56">
                  <a:extLst>
                    <a:ext uri="{FF2B5EF4-FFF2-40B4-BE49-F238E27FC236}">
                      <a16:creationId xmlns:a16="http://schemas.microsoft.com/office/drawing/2014/main" id="{185141CA-E8AE-4C43-B2E0-B493237A5E04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4796;p56">
                <a:extLst>
                  <a:ext uri="{FF2B5EF4-FFF2-40B4-BE49-F238E27FC236}">
                    <a16:creationId xmlns:a16="http://schemas.microsoft.com/office/drawing/2014/main" id="{E6B754F2-6AB3-454C-8397-DD2C999FDDFE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23" name="Google Shape;4797;p56">
                  <a:extLst>
                    <a:ext uri="{FF2B5EF4-FFF2-40B4-BE49-F238E27FC236}">
                      <a16:creationId xmlns:a16="http://schemas.microsoft.com/office/drawing/2014/main" id="{80C6802C-6A57-41EA-899E-3103BDC5D045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4798;p56">
                  <a:extLst>
                    <a:ext uri="{FF2B5EF4-FFF2-40B4-BE49-F238E27FC236}">
                      <a16:creationId xmlns:a16="http://schemas.microsoft.com/office/drawing/2014/main" id="{8E715C17-6393-46D8-9596-35A37547B4CF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4799;p56">
                <a:extLst>
                  <a:ext uri="{FF2B5EF4-FFF2-40B4-BE49-F238E27FC236}">
                    <a16:creationId xmlns:a16="http://schemas.microsoft.com/office/drawing/2014/main" id="{F35FF2EC-320A-421F-8B58-B5D6BC0206DC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21" name="Google Shape;4800;p56">
                  <a:extLst>
                    <a:ext uri="{FF2B5EF4-FFF2-40B4-BE49-F238E27FC236}">
                      <a16:creationId xmlns:a16="http://schemas.microsoft.com/office/drawing/2014/main" id="{AB0B7BFD-8E7E-4887-B17A-C139D762D71A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4801;p56">
                  <a:extLst>
                    <a:ext uri="{FF2B5EF4-FFF2-40B4-BE49-F238E27FC236}">
                      <a16:creationId xmlns:a16="http://schemas.microsoft.com/office/drawing/2014/main" id="{E0FDBBCF-A56D-4EDE-990E-F871F24ED3CE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4802;p56">
                <a:extLst>
                  <a:ext uri="{FF2B5EF4-FFF2-40B4-BE49-F238E27FC236}">
                    <a16:creationId xmlns:a16="http://schemas.microsoft.com/office/drawing/2014/main" id="{5FBDE999-F41F-47A5-9198-D0D7847F7DE6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19" name="Google Shape;4803;p56">
                  <a:extLst>
                    <a:ext uri="{FF2B5EF4-FFF2-40B4-BE49-F238E27FC236}">
                      <a16:creationId xmlns:a16="http://schemas.microsoft.com/office/drawing/2014/main" id="{A223E036-2302-409F-B35B-19F30A0F7747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4804;p56">
                  <a:extLst>
                    <a:ext uri="{FF2B5EF4-FFF2-40B4-BE49-F238E27FC236}">
                      <a16:creationId xmlns:a16="http://schemas.microsoft.com/office/drawing/2014/main" id="{35E547AD-4E85-434D-8688-1B97AB9DC4B2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4805;p56">
                <a:extLst>
                  <a:ext uri="{FF2B5EF4-FFF2-40B4-BE49-F238E27FC236}">
                    <a16:creationId xmlns:a16="http://schemas.microsoft.com/office/drawing/2014/main" id="{1B3A11CF-350B-41B0-A7C5-42A08FD92135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17" name="Google Shape;4806;p56">
                  <a:extLst>
                    <a:ext uri="{FF2B5EF4-FFF2-40B4-BE49-F238E27FC236}">
                      <a16:creationId xmlns:a16="http://schemas.microsoft.com/office/drawing/2014/main" id="{A34C88D5-5D12-44E6-B0C0-039D162E695C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4807;p56">
                  <a:extLst>
                    <a:ext uri="{FF2B5EF4-FFF2-40B4-BE49-F238E27FC236}">
                      <a16:creationId xmlns:a16="http://schemas.microsoft.com/office/drawing/2014/main" id="{BB9D7EC7-8BAC-4A52-A7AC-58538536C5BC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4808;p56">
                <a:extLst>
                  <a:ext uri="{FF2B5EF4-FFF2-40B4-BE49-F238E27FC236}">
                    <a16:creationId xmlns:a16="http://schemas.microsoft.com/office/drawing/2014/main" id="{09BA6612-E236-4592-BA3C-112AB669AAD7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15" name="Google Shape;4809;p56">
                  <a:extLst>
                    <a:ext uri="{FF2B5EF4-FFF2-40B4-BE49-F238E27FC236}">
                      <a16:creationId xmlns:a16="http://schemas.microsoft.com/office/drawing/2014/main" id="{D2498DFE-5B9E-49EF-8803-D57BBFE223D9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4810;p56">
                  <a:extLst>
                    <a:ext uri="{FF2B5EF4-FFF2-40B4-BE49-F238E27FC236}">
                      <a16:creationId xmlns:a16="http://schemas.microsoft.com/office/drawing/2014/main" id="{0894F0F6-A3B9-41C7-8617-DC2C6D3EFFA6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4811;p56">
                <a:extLst>
                  <a:ext uri="{FF2B5EF4-FFF2-40B4-BE49-F238E27FC236}">
                    <a16:creationId xmlns:a16="http://schemas.microsoft.com/office/drawing/2014/main" id="{D41D097D-9CFC-4125-B9BC-6D6DB99A1C0A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13" name="Google Shape;4812;p56">
                  <a:extLst>
                    <a:ext uri="{FF2B5EF4-FFF2-40B4-BE49-F238E27FC236}">
                      <a16:creationId xmlns:a16="http://schemas.microsoft.com/office/drawing/2014/main" id="{9284F001-CF2F-4D9F-9CE9-4D26DF1928DF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4813;p56">
                  <a:extLst>
                    <a:ext uri="{FF2B5EF4-FFF2-40B4-BE49-F238E27FC236}">
                      <a16:creationId xmlns:a16="http://schemas.microsoft.com/office/drawing/2014/main" id="{20710A65-9574-4AD4-844C-C75290ACF1D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4814;p56">
                <a:extLst>
                  <a:ext uri="{FF2B5EF4-FFF2-40B4-BE49-F238E27FC236}">
                    <a16:creationId xmlns:a16="http://schemas.microsoft.com/office/drawing/2014/main" id="{2A181EB7-A7AA-460E-AA1A-F2BBD573644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11" name="Google Shape;4815;p56">
                  <a:extLst>
                    <a:ext uri="{FF2B5EF4-FFF2-40B4-BE49-F238E27FC236}">
                      <a16:creationId xmlns:a16="http://schemas.microsoft.com/office/drawing/2014/main" id="{0E71712F-D6BA-48AF-88A0-0D05F97A9F1C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4816;p56">
                  <a:extLst>
                    <a:ext uri="{FF2B5EF4-FFF2-40B4-BE49-F238E27FC236}">
                      <a16:creationId xmlns:a16="http://schemas.microsoft.com/office/drawing/2014/main" id="{6A2A6F00-7A24-4EEB-855F-8632F03FFDA1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4817;p56">
                <a:extLst>
                  <a:ext uri="{FF2B5EF4-FFF2-40B4-BE49-F238E27FC236}">
                    <a16:creationId xmlns:a16="http://schemas.microsoft.com/office/drawing/2014/main" id="{5C89F57F-C320-4C24-956C-E1646896FA3E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09" name="Google Shape;4818;p56">
                  <a:extLst>
                    <a:ext uri="{FF2B5EF4-FFF2-40B4-BE49-F238E27FC236}">
                      <a16:creationId xmlns:a16="http://schemas.microsoft.com/office/drawing/2014/main" id="{101317E9-2C6F-4CC6-A604-40566F153C3B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4819;p56">
                  <a:extLst>
                    <a:ext uri="{FF2B5EF4-FFF2-40B4-BE49-F238E27FC236}">
                      <a16:creationId xmlns:a16="http://schemas.microsoft.com/office/drawing/2014/main" id="{31A2A444-F4C5-478E-9A4E-63CF184BF7BA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4820;p56">
                <a:extLst>
                  <a:ext uri="{FF2B5EF4-FFF2-40B4-BE49-F238E27FC236}">
                    <a16:creationId xmlns:a16="http://schemas.microsoft.com/office/drawing/2014/main" id="{FF5272A7-8CFD-42D3-9751-5C4D86566AE2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07" name="Google Shape;4821;p56">
                  <a:extLst>
                    <a:ext uri="{FF2B5EF4-FFF2-40B4-BE49-F238E27FC236}">
                      <a16:creationId xmlns:a16="http://schemas.microsoft.com/office/drawing/2014/main" id="{F31E4614-4326-42CF-9453-8BA5BE4E1D8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4822;p56">
                  <a:extLst>
                    <a:ext uri="{FF2B5EF4-FFF2-40B4-BE49-F238E27FC236}">
                      <a16:creationId xmlns:a16="http://schemas.microsoft.com/office/drawing/2014/main" id="{6340B0BD-F9F1-436F-9C03-7A3060752217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4823;p56">
                <a:extLst>
                  <a:ext uri="{FF2B5EF4-FFF2-40B4-BE49-F238E27FC236}">
                    <a16:creationId xmlns:a16="http://schemas.microsoft.com/office/drawing/2014/main" id="{7BC61C9C-8018-4AE9-A887-B8FA113E7EF6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05" name="Google Shape;4824;p56">
                  <a:extLst>
                    <a:ext uri="{FF2B5EF4-FFF2-40B4-BE49-F238E27FC236}">
                      <a16:creationId xmlns:a16="http://schemas.microsoft.com/office/drawing/2014/main" id="{49108B69-4F40-486F-B822-8806A5E01A0B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4825;p56">
                  <a:extLst>
                    <a:ext uri="{FF2B5EF4-FFF2-40B4-BE49-F238E27FC236}">
                      <a16:creationId xmlns:a16="http://schemas.microsoft.com/office/drawing/2014/main" id="{2C02335C-DA7C-4C59-9696-B52D748F2803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4826;p56">
                <a:extLst>
                  <a:ext uri="{FF2B5EF4-FFF2-40B4-BE49-F238E27FC236}">
                    <a16:creationId xmlns:a16="http://schemas.microsoft.com/office/drawing/2014/main" id="{3476B0AB-B66F-438C-9AF5-01D88D3F55AF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03" name="Google Shape;4827;p56">
                  <a:extLst>
                    <a:ext uri="{FF2B5EF4-FFF2-40B4-BE49-F238E27FC236}">
                      <a16:creationId xmlns:a16="http://schemas.microsoft.com/office/drawing/2014/main" id="{B66D6767-D979-4C7D-B9FE-17195B7E2A6A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4828;p56">
                  <a:extLst>
                    <a:ext uri="{FF2B5EF4-FFF2-40B4-BE49-F238E27FC236}">
                      <a16:creationId xmlns:a16="http://schemas.microsoft.com/office/drawing/2014/main" id="{68331031-9A56-48AE-B535-7C8309BCF651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4829;p56">
                <a:extLst>
                  <a:ext uri="{FF2B5EF4-FFF2-40B4-BE49-F238E27FC236}">
                    <a16:creationId xmlns:a16="http://schemas.microsoft.com/office/drawing/2014/main" id="{3FB02A98-0950-4672-B9A5-3410987CDD49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01" name="Google Shape;4830;p56">
                  <a:extLst>
                    <a:ext uri="{FF2B5EF4-FFF2-40B4-BE49-F238E27FC236}">
                      <a16:creationId xmlns:a16="http://schemas.microsoft.com/office/drawing/2014/main" id="{86F761E6-E3EC-48E1-A03F-B644FE062472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4831;p56">
                  <a:extLst>
                    <a:ext uri="{FF2B5EF4-FFF2-40B4-BE49-F238E27FC236}">
                      <a16:creationId xmlns:a16="http://schemas.microsoft.com/office/drawing/2014/main" id="{B3A138D6-4F7A-4F3B-8F03-63EC2E305B1C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4832;p56">
                <a:extLst>
                  <a:ext uri="{FF2B5EF4-FFF2-40B4-BE49-F238E27FC236}">
                    <a16:creationId xmlns:a16="http://schemas.microsoft.com/office/drawing/2014/main" id="{942B372B-FF47-4F42-9696-D4E115DF2430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99" name="Google Shape;4833;p56">
                  <a:extLst>
                    <a:ext uri="{FF2B5EF4-FFF2-40B4-BE49-F238E27FC236}">
                      <a16:creationId xmlns:a16="http://schemas.microsoft.com/office/drawing/2014/main" id="{0EDE8483-AAA7-4293-B717-43FBD918AC4F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4834;p56">
                  <a:extLst>
                    <a:ext uri="{FF2B5EF4-FFF2-40B4-BE49-F238E27FC236}">
                      <a16:creationId xmlns:a16="http://schemas.microsoft.com/office/drawing/2014/main" id="{203A6BD8-B864-4F2A-A9DE-71A69CACD2B7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4835;p56">
                <a:extLst>
                  <a:ext uri="{FF2B5EF4-FFF2-40B4-BE49-F238E27FC236}">
                    <a16:creationId xmlns:a16="http://schemas.microsoft.com/office/drawing/2014/main" id="{7B1FFAE2-12D6-4A7E-A07E-9628B8744CD8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97" name="Google Shape;4836;p56">
                  <a:extLst>
                    <a:ext uri="{FF2B5EF4-FFF2-40B4-BE49-F238E27FC236}">
                      <a16:creationId xmlns:a16="http://schemas.microsoft.com/office/drawing/2014/main" id="{79035879-A3A2-44EA-B36F-4124663A3D48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837;p56">
                  <a:extLst>
                    <a:ext uri="{FF2B5EF4-FFF2-40B4-BE49-F238E27FC236}">
                      <a16:creationId xmlns:a16="http://schemas.microsoft.com/office/drawing/2014/main" id="{6A310372-3955-464D-AC69-92F0323A3C13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4838;p56">
                <a:extLst>
                  <a:ext uri="{FF2B5EF4-FFF2-40B4-BE49-F238E27FC236}">
                    <a16:creationId xmlns:a16="http://schemas.microsoft.com/office/drawing/2014/main" id="{48D0F474-C3BD-449A-B297-7A6962299557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95" name="Google Shape;4839;p56">
                  <a:extLst>
                    <a:ext uri="{FF2B5EF4-FFF2-40B4-BE49-F238E27FC236}">
                      <a16:creationId xmlns:a16="http://schemas.microsoft.com/office/drawing/2014/main" id="{C5C7B1FB-9EA7-4731-BF67-5BBA0DD9E5EF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840;p56">
                  <a:extLst>
                    <a:ext uri="{FF2B5EF4-FFF2-40B4-BE49-F238E27FC236}">
                      <a16:creationId xmlns:a16="http://schemas.microsoft.com/office/drawing/2014/main" id="{7F1A4125-85FA-458B-A278-37346C55A70A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4841;p56">
                <a:extLst>
                  <a:ext uri="{FF2B5EF4-FFF2-40B4-BE49-F238E27FC236}">
                    <a16:creationId xmlns:a16="http://schemas.microsoft.com/office/drawing/2014/main" id="{A7A7BA30-E2D5-41DC-AF49-39261E2F9F97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93" name="Google Shape;4842;p56">
                  <a:extLst>
                    <a:ext uri="{FF2B5EF4-FFF2-40B4-BE49-F238E27FC236}">
                      <a16:creationId xmlns:a16="http://schemas.microsoft.com/office/drawing/2014/main" id="{DF6A9C3B-7D18-4211-AE72-598F16126314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843;p56">
                  <a:extLst>
                    <a:ext uri="{FF2B5EF4-FFF2-40B4-BE49-F238E27FC236}">
                      <a16:creationId xmlns:a16="http://schemas.microsoft.com/office/drawing/2014/main" id="{658237D1-D86B-4FE5-8264-A126AF29D5B1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4844;p56">
                <a:extLst>
                  <a:ext uri="{FF2B5EF4-FFF2-40B4-BE49-F238E27FC236}">
                    <a16:creationId xmlns:a16="http://schemas.microsoft.com/office/drawing/2014/main" id="{5C8B8A91-33F8-491B-BD30-41A442BF3E59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91" name="Google Shape;4845;p56">
                  <a:extLst>
                    <a:ext uri="{FF2B5EF4-FFF2-40B4-BE49-F238E27FC236}">
                      <a16:creationId xmlns:a16="http://schemas.microsoft.com/office/drawing/2014/main" id="{E55A2E07-D123-40FC-B75C-6B46DA924BCC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846;p56">
                  <a:extLst>
                    <a:ext uri="{FF2B5EF4-FFF2-40B4-BE49-F238E27FC236}">
                      <a16:creationId xmlns:a16="http://schemas.microsoft.com/office/drawing/2014/main" id="{6D771C96-1B38-4711-8366-3807AE28B52C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4847;p56">
                <a:extLst>
                  <a:ext uri="{FF2B5EF4-FFF2-40B4-BE49-F238E27FC236}">
                    <a16:creationId xmlns:a16="http://schemas.microsoft.com/office/drawing/2014/main" id="{675E083D-1863-4245-9933-D9CFF08FB1C7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89" name="Google Shape;4848;p56">
                  <a:extLst>
                    <a:ext uri="{FF2B5EF4-FFF2-40B4-BE49-F238E27FC236}">
                      <a16:creationId xmlns:a16="http://schemas.microsoft.com/office/drawing/2014/main" id="{E60CC3CE-7670-469C-8B99-009849BA4FC5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849;p56">
                  <a:extLst>
                    <a:ext uri="{FF2B5EF4-FFF2-40B4-BE49-F238E27FC236}">
                      <a16:creationId xmlns:a16="http://schemas.microsoft.com/office/drawing/2014/main" id="{B629ECE4-2292-41C8-950E-D779D7BB3F69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4850;p56">
                <a:extLst>
                  <a:ext uri="{FF2B5EF4-FFF2-40B4-BE49-F238E27FC236}">
                    <a16:creationId xmlns:a16="http://schemas.microsoft.com/office/drawing/2014/main" id="{06C05200-B55A-461B-9AF6-89BD1FC67DBF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87" name="Google Shape;4851;p56">
                  <a:extLst>
                    <a:ext uri="{FF2B5EF4-FFF2-40B4-BE49-F238E27FC236}">
                      <a16:creationId xmlns:a16="http://schemas.microsoft.com/office/drawing/2014/main" id="{E1FE60F1-6117-4043-AE99-AD269805C7EC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52;p56">
                  <a:extLst>
                    <a:ext uri="{FF2B5EF4-FFF2-40B4-BE49-F238E27FC236}">
                      <a16:creationId xmlns:a16="http://schemas.microsoft.com/office/drawing/2014/main" id="{3DA6F731-7593-4744-87AF-088451DEF1D6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4853;p56">
                <a:extLst>
                  <a:ext uri="{FF2B5EF4-FFF2-40B4-BE49-F238E27FC236}">
                    <a16:creationId xmlns:a16="http://schemas.microsoft.com/office/drawing/2014/main" id="{AB2D71DA-ED98-4D9E-8A3F-D60B1BFF0540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85" name="Google Shape;4854;p56">
                  <a:extLst>
                    <a:ext uri="{FF2B5EF4-FFF2-40B4-BE49-F238E27FC236}">
                      <a16:creationId xmlns:a16="http://schemas.microsoft.com/office/drawing/2014/main" id="{F7BB39C7-E8B9-46CD-A681-6A825A97EDDD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55;p56">
                  <a:extLst>
                    <a:ext uri="{FF2B5EF4-FFF2-40B4-BE49-F238E27FC236}">
                      <a16:creationId xmlns:a16="http://schemas.microsoft.com/office/drawing/2014/main" id="{5C1B4488-C56D-4EE7-A623-F09D4A642C96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4856;p56">
                <a:extLst>
                  <a:ext uri="{FF2B5EF4-FFF2-40B4-BE49-F238E27FC236}">
                    <a16:creationId xmlns:a16="http://schemas.microsoft.com/office/drawing/2014/main" id="{C7DB4AAE-9E42-44BF-B6C4-B16F6DD5095D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83" name="Google Shape;4857;p56">
                  <a:extLst>
                    <a:ext uri="{FF2B5EF4-FFF2-40B4-BE49-F238E27FC236}">
                      <a16:creationId xmlns:a16="http://schemas.microsoft.com/office/drawing/2014/main" id="{124A2D8D-27EC-4EFC-AB70-B34C1A4C987E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58;p56">
                  <a:extLst>
                    <a:ext uri="{FF2B5EF4-FFF2-40B4-BE49-F238E27FC236}">
                      <a16:creationId xmlns:a16="http://schemas.microsoft.com/office/drawing/2014/main" id="{1B6C76CF-83C2-4776-B0ED-4B3C7A53D9E2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4859;p56">
                <a:extLst>
                  <a:ext uri="{FF2B5EF4-FFF2-40B4-BE49-F238E27FC236}">
                    <a16:creationId xmlns:a16="http://schemas.microsoft.com/office/drawing/2014/main" id="{C5C43499-208D-490B-B998-22710E5718C4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81" name="Google Shape;4860;p56">
                  <a:extLst>
                    <a:ext uri="{FF2B5EF4-FFF2-40B4-BE49-F238E27FC236}">
                      <a16:creationId xmlns:a16="http://schemas.microsoft.com/office/drawing/2014/main" id="{F0367236-A41C-4FC2-A8D1-9E8F81B5A2B5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61;p56">
                  <a:extLst>
                    <a:ext uri="{FF2B5EF4-FFF2-40B4-BE49-F238E27FC236}">
                      <a16:creationId xmlns:a16="http://schemas.microsoft.com/office/drawing/2014/main" id="{63AA8220-96F1-4189-B202-5DBF30EE9561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4862;p56">
                <a:extLst>
                  <a:ext uri="{FF2B5EF4-FFF2-40B4-BE49-F238E27FC236}">
                    <a16:creationId xmlns:a16="http://schemas.microsoft.com/office/drawing/2014/main" id="{EFC28FCD-28B2-4DAA-AD8D-C4A18B8E58C0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79" name="Google Shape;4863;p56">
                  <a:extLst>
                    <a:ext uri="{FF2B5EF4-FFF2-40B4-BE49-F238E27FC236}">
                      <a16:creationId xmlns:a16="http://schemas.microsoft.com/office/drawing/2014/main" id="{ED224B78-A36B-4789-AE37-1593068401A0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64;p56">
                  <a:extLst>
                    <a:ext uri="{FF2B5EF4-FFF2-40B4-BE49-F238E27FC236}">
                      <a16:creationId xmlns:a16="http://schemas.microsoft.com/office/drawing/2014/main" id="{D89B4C9C-EEF6-47E4-BE4F-C06906786CCC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4865;p56">
                <a:extLst>
                  <a:ext uri="{FF2B5EF4-FFF2-40B4-BE49-F238E27FC236}">
                    <a16:creationId xmlns:a16="http://schemas.microsoft.com/office/drawing/2014/main" id="{B33BE21B-BFA4-45C4-8555-73810EA85C0E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77" name="Google Shape;4866;p56">
                  <a:extLst>
                    <a:ext uri="{FF2B5EF4-FFF2-40B4-BE49-F238E27FC236}">
                      <a16:creationId xmlns:a16="http://schemas.microsoft.com/office/drawing/2014/main" id="{F0A4E271-2D1B-4F07-8973-B8D531481853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867;p56">
                  <a:extLst>
                    <a:ext uri="{FF2B5EF4-FFF2-40B4-BE49-F238E27FC236}">
                      <a16:creationId xmlns:a16="http://schemas.microsoft.com/office/drawing/2014/main" id="{1B33E1DB-9554-4E7A-8596-07B962AC2F64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4868;p56">
                <a:extLst>
                  <a:ext uri="{FF2B5EF4-FFF2-40B4-BE49-F238E27FC236}">
                    <a16:creationId xmlns:a16="http://schemas.microsoft.com/office/drawing/2014/main" id="{9CF47D74-6F82-4B1C-9977-0D3FF3006B7A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75" name="Google Shape;4869;p56">
                  <a:extLst>
                    <a:ext uri="{FF2B5EF4-FFF2-40B4-BE49-F238E27FC236}">
                      <a16:creationId xmlns:a16="http://schemas.microsoft.com/office/drawing/2014/main" id="{5E88B8BE-2091-4AF8-A1F0-A53285B50093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870;p56">
                  <a:extLst>
                    <a:ext uri="{FF2B5EF4-FFF2-40B4-BE49-F238E27FC236}">
                      <a16:creationId xmlns:a16="http://schemas.microsoft.com/office/drawing/2014/main" id="{009EBDEA-8DE6-4BFD-B096-89E14B3F93EC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4871;p56">
                <a:extLst>
                  <a:ext uri="{FF2B5EF4-FFF2-40B4-BE49-F238E27FC236}">
                    <a16:creationId xmlns:a16="http://schemas.microsoft.com/office/drawing/2014/main" id="{EF1DCD4D-B548-4E95-A366-B808679A8CEA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73" name="Google Shape;4872;p56">
                  <a:extLst>
                    <a:ext uri="{FF2B5EF4-FFF2-40B4-BE49-F238E27FC236}">
                      <a16:creationId xmlns:a16="http://schemas.microsoft.com/office/drawing/2014/main" id="{16D7ECBE-FCB9-4EAF-B876-AC9AF1247FD8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873;p56">
                  <a:extLst>
                    <a:ext uri="{FF2B5EF4-FFF2-40B4-BE49-F238E27FC236}">
                      <a16:creationId xmlns:a16="http://schemas.microsoft.com/office/drawing/2014/main" id="{938FA28D-81F7-4FE8-82D2-D87A3222F0C6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4874;p56">
                <a:extLst>
                  <a:ext uri="{FF2B5EF4-FFF2-40B4-BE49-F238E27FC236}">
                    <a16:creationId xmlns:a16="http://schemas.microsoft.com/office/drawing/2014/main" id="{A2DB35DE-3532-426E-AA50-13A0AC5A78F6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71" name="Google Shape;4875;p56">
                  <a:extLst>
                    <a:ext uri="{FF2B5EF4-FFF2-40B4-BE49-F238E27FC236}">
                      <a16:creationId xmlns:a16="http://schemas.microsoft.com/office/drawing/2014/main" id="{87FE198D-AE4D-4D54-AB87-E387ADF3B18F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876;p56">
                  <a:extLst>
                    <a:ext uri="{FF2B5EF4-FFF2-40B4-BE49-F238E27FC236}">
                      <a16:creationId xmlns:a16="http://schemas.microsoft.com/office/drawing/2014/main" id="{51FCAB09-CB84-403D-929B-DF0DF31C444E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4877;p56">
                <a:extLst>
                  <a:ext uri="{FF2B5EF4-FFF2-40B4-BE49-F238E27FC236}">
                    <a16:creationId xmlns:a16="http://schemas.microsoft.com/office/drawing/2014/main" id="{EA16338C-E673-4E3F-A498-87933C5FB345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69" name="Google Shape;4878;p56">
                  <a:extLst>
                    <a:ext uri="{FF2B5EF4-FFF2-40B4-BE49-F238E27FC236}">
                      <a16:creationId xmlns:a16="http://schemas.microsoft.com/office/drawing/2014/main" id="{4DDC0317-C6D0-474C-A44B-89916D93048E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879;p56">
                  <a:extLst>
                    <a:ext uri="{FF2B5EF4-FFF2-40B4-BE49-F238E27FC236}">
                      <a16:creationId xmlns:a16="http://schemas.microsoft.com/office/drawing/2014/main" id="{70D70BB9-EDB8-480B-B9A3-787CC48C94A5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4880;p56">
                <a:extLst>
                  <a:ext uri="{FF2B5EF4-FFF2-40B4-BE49-F238E27FC236}">
                    <a16:creationId xmlns:a16="http://schemas.microsoft.com/office/drawing/2014/main" id="{424F28A6-3F55-4C2C-9EAB-94088C9C3441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67" name="Google Shape;4881;p56">
                  <a:extLst>
                    <a:ext uri="{FF2B5EF4-FFF2-40B4-BE49-F238E27FC236}">
                      <a16:creationId xmlns:a16="http://schemas.microsoft.com/office/drawing/2014/main" id="{EC51971C-1439-413A-BCA0-A3CEA25CAB19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882;p56">
                  <a:extLst>
                    <a:ext uri="{FF2B5EF4-FFF2-40B4-BE49-F238E27FC236}">
                      <a16:creationId xmlns:a16="http://schemas.microsoft.com/office/drawing/2014/main" id="{5C3E94CB-7B18-4E39-A969-AD84D6BD3F71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4883;p56">
                <a:extLst>
                  <a:ext uri="{FF2B5EF4-FFF2-40B4-BE49-F238E27FC236}">
                    <a16:creationId xmlns:a16="http://schemas.microsoft.com/office/drawing/2014/main" id="{33AFC403-EE15-4EE6-9BA0-C223E5BBCAE9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65" name="Google Shape;4884;p56">
                  <a:extLst>
                    <a:ext uri="{FF2B5EF4-FFF2-40B4-BE49-F238E27FC236}">
                      <a16:creationId xmlns:a16="http://schemas.microsoft.com/office/drawing/2014/main" id="{B500151A-37F5-4346-873B-490EAEADEE53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885;p56">
                  <a:extLst>
                    <a:ext uri="{FF2B5EF4-FFF2-40B4-BE49-F238E27FC236}">
                      <a16:creationId xmlns:a16="http://schemas.microsoft.com/office/drawing/2014/main" id="{C0769B65-0910-40C8-BA6F-21C25BEA9FDB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4886;p56">
                <a:extLst>
                  <a:ext uri="{FF2B5EF4-FFF2-40B4-BE49-F238E27FC236}">
                    <a16:creationId xmlns:a16="http://schemas.microsoft.com/office/drawing/2014/main" id="{CC8959C1-52F8-4718-AE29-59186D6A53FD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63" name="Google Shape;4887;p56">
                  <a:extLst>
                    <a:ext uri="{FF2B5EF4-FFF2-40B4-BE49-F238E27FC236}">
                      <a16:creationId xmlns:a16="http://schemas.microsoft.com/office/drawing/2014/main" id="{ADCFF710-363A-4A8E-8059-D0539F558232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888;p56">
                  <a:extLst>
                    <a:ext uri="{FF2B5EF4-FFF2-40B4-BE49-F238E27FC236}">
                      <a16:creationId xmlns:a16="http://schemas.microsoft.com/office/drawing/2014/main" id="{63822155-39F2-4D8B-82E1-57A60370D055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4889;p56">
                <a:extLst>
                  <a:ext uri="{FF2B5EF4-FFF2-40B4-BE49-F238E27FC236}">
                    <a16:creationId xmlns:a16="http://schemas.microsoft.com/office/drawing/2014/main" id="{89B1687F-189A-431F-8F15-941BE947AB96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61" name="Google Shape;4890;p56">
                  <a:extLst>
                    <a:ext uri="{FF2B5EF4-FFF2-40B4-BE49-F238E27FC236}">
                      <a16:creationId xmlns:a16="http://schemas.microsoft.com/office/drawing/2014/main" id="{ADF3D5EC-CEBD-4A7E-9070-770DECFD488B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891;p56">
                  <a:extLst>
                    <a:ext uri="{FF2B5EF4-FFF2-40B4-BE49-F238E27FC236}">
                      <a16:creationId xmlns:a16="http://schemas.microsoft.com/office/drawing/2014/main" id="{112829EE-0C14-45CD-9919-FD561F4557F2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4892;p56">
                <a:extLst>
                  <a:ext uri="{FF2B5EF4-FFF2-40B4-BE49-F238E27FC236}">
                    <a16:creationId xmlns:a16="http://schemas.microsoft.com/office/drawing/2014/main" id="{818B2534-5C88-4183-B913-B5117640EC4A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59" name="Google Shape;4893;p56">
                  <a:extLst>
                    <a:ext uri="{FF2B5EF4-FFF2-40B4-BE49-F238E27FC236}">
                      <a16:creationId xmlns:a16="http://schemas.microsoft.com/office/drawing/2014/main" id="{23CDD1E4-C3EF-474C-B7A2-C2ECC330AA47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894;p56">
                  <a:extLst>
                    <a:ext uri="{FF2B5EF4-FFF2-40B4-BE49-F238E27FC236}">
                      <a16:creationId xmlns:a16="http://schemas.microsoft.com/office/drawing/2014/main" id="{C4D24D52-C610-4CFE-8D08-40DE96B90E46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4895;p56">
                <a:extLst>
                  <a:ext uri="{FF2B5EF4-FFF2-40B4-BE49-F238E27FC236}">
                    <a16:creationId xmlns:a16="http://schemas.microsoft.com/office/drawing/2014/main" id="{00026687-A4C8-42B9-B36E-6302313BE0C5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57" name="Google Shape;4896;p56">
                  <a:extLst>
                    <a:ext uri="{FF2B5EF4-FFF2-40B4-BE49-F238E27FC236}">
                      <a16:creationId xmlns:a16="http://schemas.microsoft.com/office/drawing/2014/main" id="{049429AE-0C19-45A6-A8E0-77C04191C0CA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897;p56">
                  <a:extLst>
                    <a:ext uri="{FF2B5EF4-FFF2-40B4-BE49-F238E27FC236}">
                      <a16:creationId xmlns:a16="http://schemas.microsoft.com/office/drawing/2014/main" id="{110DB808-DAFD-4FC4-A275-1BD382CF61C8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4898;p56">
                <a:extLst>
                  <a:ext uri="{FF2B5EF4-FFF2-40B4-BE49-F238E27FC236}">
                    <a16:creationId xmlns:a16="http://schemas.microsoft.com/office/drawing/2014/main" id="{3DFC8ACE-52AB-4B5D-929F-37C8BB4C61F2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55" name="Google Shape;4899;p56">
                  <a:extLst>
                    <a:ext uri="{FF2B5EF4-FFF2-40B4-BE49-F238E27FC236}">
                      <a16:creationId xmlns:a16="http://schemas.microsoft.com/office/drawing/2014/main" id="{15CD79E9-6947-4990-99F6-53C8997275B8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900;p56">
                  <a:extLst>
                    <a:ext uri="{FF2B5EF4-FFF2-40B4-BE49-F238E27FC236}">
                      <a16:creationId xmlns:a16="http://schemas.microsoft.com/office/drawing/2014/main" id="{5D7B63D9-3DB0-4E73-986E-0131CF85CA99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4901;p56">
                <a:extLst>
                  <a:ext uri="{FF2B5EF4-FFF2-40B4-BE49-F238E27FC236}">
                    <a16:creationId xmlns:a16="http://schemas.microsoft.com/office/drawing/2014/main" id="{C618FBDB-F86A-4FB5-BAAC-96B08206AF69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53" name="Google Shape;4902;p56">
                  <a:extLst>
                    <a:ext uri="{FF2B5EF4-FFF2-40B4-BE49-F238E27FC236}">
                      <a16:creationId xmlns:a16="http://schemas.microsoft.com/office/drawing/2014/main" id="{C86E3345-AEDD-4491-8A1E-71C0FDB2FBE7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903;p56">
                  <a:extLst>
                    <a:ext uri="{FF2B5EF4-FFF2-40B4-BE49-F238E27FC236}">
                      <a16:creationId xmlns:a16="http://schemas.microsoft.com/office/drawing/2014/main" id="{DDE5B9A9-5AD4-4BD6-AE8A-93032A36CC3E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4904;p56">
                <a:extLst>
                  <a:ext uri="{FF2B5EF4-FFF2-40B4-BE49-F238E27FC236}">
                    <a16:creationId xmlns:a16="http://schemas.microsoft.com/office/drawing/2014/main" id="{D46416FB-B9D8-4F8F-8CA7-AD802754ADF0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51" name="Google Shape;4905;p56">
                  <a:extLst>
                    <a:ext uri="{FF2B5EF4-FFF2-40B4-BE49-F238E27FC236}">
                      <a16:creationId xmlns:a16="http://schemas.microsoft.com/office/drawing/2014/main" id="{77983E5B-463A-4B08-9146-3808230EF741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906;p56">
                  <a:extLst>
                    <a:ext uri="{FF2B5EF4-FFF2-40B4-BE49-F238E27FC236}">
                      <a16:creationId xmlns:a16="http://schemas.microsoft.com/office/drawing/2014/main" id="{28D69F67-8F10-4260-9601-589F6F22BF06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4907;p56">
                <a:extLst>
                  <a:ext uri="{FF2B5EF4-FFF2-40B4-BE49-F238E27FC236}">
                    <a16:creationId xmlns:a16="http://schemas.microsoft.com/office/drawing/2014/main" id="{C5633C3E-3A17-4597-8F00-F999D88270E6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49" name="Google Shape;4908;p56">
                  <a:extLst>
                    <a:ext uri="{FF2B5EF4-FFF2-40B4-BE49-F238E27FC236}">
                      <a16:creationId xmlns:a16="http://schemas.microsoft.com/office/drawing/2014/main" id="{1825BDBB-F317-45E1-A6D7-E1E7718330BA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909;p56">
                  <a:extLst>
                    <a:ext uri="{FF2B5EF4-FFF2-40B4-BE49-F238E27FC236}">
                      <a16:creationId xmlns:a16="http://schemas.microsoft.com/office/drawing/2014/main" id="{92156FBA-6C7E-405F-9979-DA4540557A63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4910;p56">
                <a:extLst>
                  <a:ext uri="{FF2B5EF4-FFF2-40B4-BE49-F238E27FC236}">
                    <a16:creationId xmlns:a16="http://schemas.microsoft.com/office/drawing/2014/main" id="{0DF15E97-37A0-448F-A06A-0E8EAD7ECC0B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47" name="Google Shape;4911;p56">
                  <a:extLst>
                    <a:ext uri="{FF2B5EF4-FFF2-40B4-BE49-F238E27FC236}">
                      <a16:creationId xmlns:a16="http://schemas.microsoft.com/office/drawing/2014/main" id="{7B8DECE3-DA06-48B2-B6B9-631DA0EDE2D2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912;p56">
                  <a:extLst>
                    <a:ext uri="{FF2B5EF4-FFF2-40B4-BE49-F238E27FC236}">
                      <a16:creationId xmlns:a16="http://schemas.microsoft.com/office/drawing/2014/main" id="{3736FC42-0DC2-4958-91BA-8975F2EAC659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4913;p56">
                <a:extLst>
                  <a:ext uri="{FF2B5EF4-FFF2-40B4-BE49-F238E27FC236}">
                    <a16:creationId xmlns:a16="http://schemas.microsoft.com/office/drawing/2014/main" id="{4EC405A3-87BA-4C4D-8B9C-33576E3D5199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45" name="Google Shape;4914;p56">
                  <a:extLst>
                    <a:ext uri="{FF2B5EF4-FFF2-40B4-BE49-F238E27FC236}">
                      <a16:creationId xmlns:a16="http://schemas.microsoft.com/office/drawing/2014/main" id="{6AF98C5B-BCF6-4F9E-A911-E08017454759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915;p56">
                  <a:extLst>
                    <a:ext uri="{FF2B5EF4-FFF2-40B4-BE49-F238E27FC236}">
                      <a16:creationId xmlns:a16="http://schemas.microsoft.com/office/drawing/2014/main" id="{72FB3A2E-5D83-4C05-ABE0-AADC14AA7009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4916;p56">
                <a:extLst>
                  <a:ext uri="{FF2B5EF4-FFF2-40B4-BE49-F238E27FC236}">
                    <a16:creationId xmlns:a16="http://schemas.microsoft.com/office/drawing/2014/main" id="{7F97DE36-842F-4941-A70E-949B61424659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43" name="Google Shape;4917;p56">
                  <a:extLst>
                    <a:ext uri="{FF2B5EF4-FFF2-40B4-BE49-F238E27FC236}">
                      <a16:creationId xmlns:a16="http://schemas.microsoft.com/office/drawing/2014/main" id="{806EFDAF-5832-4F05-A94C-29C50B2B0402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918;p56">
                  <a:extLst>
                    <a:ext uri="{FF2B5EF4-FFF2-40B4-BE49-F238E27FC236}">
                      <a16:creationId xmlns:a16="http://schemas.microsoft.com/office/drawing/2014/main" id="{6DEEDE37-5DE0-41EF-A0E0-D937F79D12BF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4919;p56">
                <a:extLst>
                  <a:ext uri="{FF2B5EF4-FFF2-40B4-BE49-F238E27FC236}">
                    <a16:creationId xmlns:a16="http://schemas.microsoft.com/office/drawing/2014/main" id="{6FBEE4D0-07F6-41FE-A8EB-F7E90C127D3D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41" name="Google Shape;4920;p56">
                  <a:extLst>
                    <a:ext uri="{FF2B5EF4-FFF2-40B4-BE49-F238E27FC236}">
                      <a16:creationId xmlns:a16="http://schemas.microsoft.com/office/drawing/2014/main" id="{BB8897C4-BB6F-4C27-B49C-7413C8815A9A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921;p56">
                  <a:extLst>
                    <a:ext uri="{FF2B5EF4-FFF2-40B4-BE49-F238E27FC236}">
                      <a16:creationId xmlns:a16="http://schemas.microsoft.com/office/drawing/2014/main" id="{169C757E-0945-48FD-AE2D-F1A59DFD0538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0" name="Google Shape;4922;p56">
                <a:extLst>
                  <a:ext uri="{FF2B5EF4-FFF2-40B4-BE49-F238E27FC236}">
                    <a16:creationId xmlns:a16="http://schemas.microsoft.com/office/drawing/2014/main" id="{C39CE840-CEAD-453B-81C5-97EF449570BB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4923;p56">
                <a:extLst>
                  <a:ext uri="{FF2B5EF4-FFF2-40B4-BE49-F238E27FC236}">
                    <a16:creationId xmlns:a16="http://schemas.microsoft.com/office/drawing/2014/main" id="{68548C2E-1EF9-4588-90CA-3B6D2A99D6B4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4924;p56">
                <a:extLst>
                  <a:ext uri="{FF2B5EF4-FFF2-40B4-BE49-F238E27FC236}">
                    <a16:creationId xmlns:a16="http://schemas.microsoft.com/office/drawing/2014/main" id="{92F6D063-7F0F-41D4-92C9-11107F47DF19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39" name="Google Shape;4925;p56">
                  <a:extLst>
                    <a:ext uri="{FF2B5EF4-FFF2-40B4-BE49-F238E27FC236}">
                      <a16:creationId xmlns:a16="http://schemas.microsoft.com/office/drawing/2014/main" id="{764C0D98-19D8-45B2-8737-3C3FC4E3023E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926;p56">
                  <a:extLst>
                    <a:ext uri="{FF2B5EF4-FFF2-40B4-BE49-F238E27FC236}">
                      <a16:creationId xmlns:a16="http://schemas.microsoft.com/office/drawing/2014/main" id="{9A9FE0BE-4D89-495B-819A-25D70E20BAE4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4927;p56">
                <a:extLst>
                  <a:ext uri="{FF2B5EF4-FFF2-40B4-BE49-F238E27FC236}">
                    <a16:creationId xmlns:a16="http://schemas.microsoft.com/office/drawing/2014/main" id="{624ADB90-C749-417C-8A07-04707D3FD20D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37" name="Google Shape;4928;p56">
                  <a:extLst>
                    <a:ext uri="{FF2B5EF4-FFF2-40B4-BE49-F238E27FC236}">
                      <a16:creationId xmlns:a16="http://schemas.microsoft.com/office/drawing/2014/main" id="{23C927E6-AB71-4A3E-977E-307F50EFDD70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929;p56">
                  <a:extLst>
                    <a:ext uri="{FF2B5EF4-FFF2-40B4-BE49-F238E27FC236}">
                      <a16:creationId xmlns:a16="http://schemas.microsoft.com/office/drawing/2014/main" id="{4058D943-D998-4A67-82A4-44BED95A1A3E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4" name="Google Shape;4930;p56">
                <a:extLst>
                  <a:ext uri="{FF2B5EF4-FFF2-40B4-BE49-F238E27FC236}">
                    <a16:creationId xmlns:a16="http://schemas.microsoft.com/office/drawing/2014/main" id="{352AA9D2-DBEF-4178-A85D-AFF4E2658ABF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4931;p56">
                <a:extLst>
                  <a:ext uri="{FF2B5EF4-FFF2-40B4-BE49-F238E27FC236}">
                    <a16:creationId xmlns:a16="http://schemas.microsoft.com/office/drawing/2014/main" id="{58C1E84B-21DE-4D57-B44F-CE5FC32C56B5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" name="Google Shape;4932;p56">
                <a:extLst>
                  <a:ext uri="{FF2B5EF4-FFF2-40B4-BE49-F238E27FC236}">
                    <a16:creationId xmlns:a16="http://schemas.microsoft.com/office/drawing/2014/main" id="{AD28C0E3-5453-4F95-BF6A-EE2E9C2FF1C7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35" name="Google Shape;4933;p56">
                  <a:extLst>
                    <a:ext uri="{FF2B5EF4-FFF2-40B4-BE49-F238E27FC236}">
                      <a16:creationId xmlns:a16="http://schemas.microsoft.com/office/drawing/2014/main" id="{06B18381-6914-4794-A36A-A50246F4B993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934;p56">
                  <a:extLst>
                    <a:ext uri="{FF2B5EF4-FFF2-40B4-BE49-F238E27FC236}">
                      <a16:creationId xmlns:a16="http://schemas.microsoft.com/office/drawing/2014/main" id="{DEFA2368-25F3-4771-AC95-14FEB892533A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4935;p56">
                <a:extLst>
                  <a:ext uri="{FF2B5EF4-FFF2-40B4-BE49-F238E27FC236}">
                    <a16:creationId xmlns:a16="http://schemas.microsoft.com/office/drawing/2014/main" id="{64B76CBB-B683-4545-8B92-1BFC502474E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33" name="Google Shape;4936;p56">
                  <a:extLst>
                    <a:ext uri="{FF2B5EF4-FFF2-40B4-BE49-F238E27FC236}">
                      <a16:creationId xmlns:a16="http://schemas.microsoft.com/office/drawing/2014/main" id="{35C42D99-F2A9-40A9-94F5-3A3A9B4A3554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937;p56">
                  <a:extLst>
                    <a:ext uri="{FF2B5EF4-FFF2-40B4-BE49-F238E27FC236}">
                      <a16:creationId xmlns:a16="http://schemas.microsoft.com/office/drawing/2014/main" id="{F0AFB9B3-F3D4-40EF-8BF3-8B67935FC8D8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4938;p56">
                <a:extLst>
                  <a:ext uri="{FF2B5EF4-FFF2-40B4-BE49-F238E27FC236}">
                    <a16:creationId xmlns:a16="http://schemas.microsoft.com/office/drawing/2014/main" id="{86FB8A4F-7638-4F5C-9773-B1B5A5500846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31" name="Google Shape;4939;p56">
                  <a:extLst>
                    <a:ext uri="{FF2B5EF4-FFF2-40B4-BE49-F238E27FC236}">
                      <a16:creationId xmlns:a16="http://schemas.microsoft.com/office/drawing/2014/main" id="{C368407E-C2E9-4C25-B005-B30BDE44C789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940;p56">
                  <a:extLst>
                    <a:ext uri="{FF2B5EF4-FFF2-40B4-BE49-F238E27FC236}">
                      <a16:creationId xmlns:a16="http://schemas.microsoft.com/office/drawing/2014/main" id="{50AE6FC7-A66D-4141-9204-032AF6A3007E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4941;p56">
                <a:extLst>
                  <a:ext uri="{FF2B5EF4-FFF2-40B4-BE49-F238E27FC236}">
                    <a16:creationId xmlns:a16="http://schemas.microsoft.com/office/drawing/2014/main" id="{359DA0B2-3AF8-4000-B5FD-B3E17B816273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29" name="Google Shape;4942;p56">
                  <a:extLst>
                    <a:ext uri="{FF2B5EF4-FFF2-40B4-BE49-F238E27FC236}">
                      <a16:creationId xmlns:a16="http://schemas.microsoft.com/office/drawing/2014/main" id="{9D81B18B-B1F0-4C5C-9434-31D8C574AF7F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943;p56">
                  <a:extLst>
                    <a:ext uri="{FF2B5EF4-FFF2-40B4-BE49-F238E27FC236}">
                      <a16:creationId xmlns:a16="http://schemas.microsoft.com/office/drawing/2014/main" id="{E534D014-3220-4312-9ECC-F227AE7DCC4C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4944;p56">
                <a:extLst>
                  <a:ext uri="{FF2B5EF4-FFF2-40B4-BE49-F238E27FC236}">
                    <a16:creationId xmlns:a16="http://schemas.microsoft.com/office/drawing/2014/main" id="{EBB76952-69CD-4D06-A533-34F67E07E0EB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27" name="Google Shape;4945;p56">
                  <a:extLst>
                    <a:ext uri="{FF2B5EF4-FFF2-40B4-BE49-F238E27FC236}">
                      <a16:creationId xmlns:a16="http://schemas.microsoft.com/office/drawing/2014/main" id="{C45038BB-F46B-4BE6-8BA4-F54DD97A234C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946;p56">
                  <a:extLst>
                    <a:ext uri="{FF2B5EF4-FFF2-40B4-BE49-F238E27FC236}">
                      <a16:creationId xmlns:a16="http://schemas.microsoft.com/office/drawing/2014/main" id="{E18D55A9-6518-4D7A-8BEF-EE5C2792F2D3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4947;p56">
                <a:extLst>
                  <a:ext uri="{FF2B5EF4-FFF2-40B4-BE49-F238E27FC236}">
                    <a16:creationId xmlns:a16="http://schemas.microsoft.com/office/drawing/2014/main" id="{BDB6BE65-3BB3-49BE-9D13-C0D61A7CFE68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25" name="Google Shape;4948;p56">
                  <a:extLst>
                    <a:ext uri="{FF2B5EF4-FFF2-40B4-BE49-F238E27FC236}">
                      <a16:creationId xmlns:a16="http://schemas.microsoft.com/office/drawing/2014/main" id="{B530915E-2166-4DE4-BDB3-5B3C00A94325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949;p56">
                  <a:extLst>
                    <a:ext uri="{FF2B5EF4-FFF2-40B4-BE49-F238E27FC236}">
                      <a16:creationId xmlns:a16="http://schemas.microsoft.com/office/drawing/2014/main" id="{A314E767-44EB-4B9E-BA9F-642352E4076E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4950;p56">
                <a:extLst>
                  <a:ext uri="{FF2B5EF4-FFF2-40B4-BE49-F238E27FC236}">
                    <a16:creationId xmlns:a16="http://schemas.microsoft.com/office/drawing/2014/main" id="{BCFC4152-E649-4933-8644-E706F4F09A60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23" name="Google Shape;4951;p56">
                  <a:extLst>
                    <a:ext uri="{FF2B5EF4-FFF2-40B4-BE49-F238E27FC236}">
                      <a16:creationId xmlns:a16="http://schemas.microsoft.com/office/drawing/2014/main" id="{3277F9CB-8904-4893-BEA5-5F3ED4F75EDE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952;p56">
                  <a:extLst>
                    <a:ext uri="{FF2B5EF4-FFF2-40B4-BE49-F238E27FC236}">
                      <a16:creationId xmlns:a16="http://schemas.microsoft.com/office/drawing/2014/main" id="{8606FAE1-B0C2-4AFE-9C6F-AA0703C18031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4953;p56">
                <a:extLst>
                  <a:ext uri="{FF2B5EF4-FFF2-40B4-BE49-F238E27FC236}">
                    <a16:creationId xmlns:a16="http://schemas.microsoft.com/office/drawing/2014/main" id="{9A391C46-8215-402B-9B0E-7D49DAD9B747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21" name="Google Shape;4954;p56">
                  <a:extLst>
                    <a:ext uri="{FF2B5EF4-FFF2-40B4-BE49-F238E27FC236}">
                      <a16:creationId xmlns:a16="http://schemas.microsoft.com/office/drawing/2014/main" id="{FF008F55-71A1-433B-B9A9-04C93B56C6FA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955;p56">
                  <a:extLst>
                    <a:ext uri="{FF2B5EF4-FFF2-40B4-BE49-F238E27FC236}">
                      <a16:creationId xmlns:a16="http://schemas.microsoft.com/office/drawing/2014/main" id="{9CE2B53B-7CB2-4365-8A30-F60AC5F2F68F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4956;p56">
                <a:extLst>
                  <a:ext uri="{FF2B5EF4-FFF2-40B4-BE49-F238E27FC236}">
                    <a16:creationId xmlns:a16="http://schemas.microsoft.com/office/drawing/2014/main" id="{4F451DF1-D80F-4D5E-81ED-57C1DB6E95BC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19" name="Google Shape;4957;p56">
                  <a:extLst>
                    <a:ext uri="{FF2B5EF4-FFF2-40B4-BE49-F238E27FC236}">
                      <a16:creationId xmlns:a16="http://schemas.microsoft.com/office/drawing/2014/main" id="{5FFACC30-4003-4604-830E-776FCA2BCD4B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958;p56">
                  <a:extLst>
                    <a:ext uri="{FF2B5EF4-FFF2-40B4-BE49-F238E27FC236}">
                      <a16:creationId xmlns:a16="http://schemas.microsoft.com/office/drawing/2014/main" id="{C3FDEFA2-476E-4BFF-8D47-67B69F03DA55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4959;p56">
                <a:extLst>
                  <a:ext uri="{FF2B5EF4-FFF2-40B4-BE49-F238E27FC236}">
                    <a16:creationId xmlns:a16="http://schemas.microsoft.com/office/drawing/2014/main" id="{C87FB526-3A16-4FF0-BEF3-9D85B5FA493C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17" name="Google Shape;4960;p56">
                  <a:extLst>
                    <a:ext uri="{FF2B5EF4-FFF2-40B4-BE49-F238E27FC236}">
                      <a16:creationId xmlns:a16="http://schemas.microsoft.com/office/drawing/2014/main" id="{E2F57227-D405-4EE5-ABFC-0EC2D4D4AF69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961;p56">
                  <a:extLst>
                    <a:ext uri="{FF2B5EF4-FFF2-40B4-BE49-F238E27FC236}">
                      <a16:creationId xmlns:a16="http://schemas.microsoft.com/office/drawing/2014/main" id="{92032DA3-0783-4D31-98C1-781000D738CE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4962;p56">
                <a:extLst>
                  <a:ext uri="{FF2B5EF4-FFF2-40B4-BE49-F238E27FC236}">
                    <a16:creationId xmlns:a16="http://schemas.microsoft.com/office/drawing/2014/main" id="{F249A656-3A61-4199-99E7-5452BE5D3048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15" name="Google Shape;4963;p56">
                  <a:extLst>
                    <a:ext uri="{FF2B5EF4-FFF2-40B4-BE49-F238E27FC236}">
                      <a16:creationId xmlns:a16="http://schemas.microsoft.com/office/drawing/2014/main" id="{7D9D13AF-8B74-46D2-BE8D-AA070614B9CA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964;p56">
                  <a:extLst>
                    <a:ext uri="{FF2B5EF4-FFF2-40B4-BE49-F238E27FC236}">
                      <a16:creationId xmlns:a16="http://schemas.microsoft.com/office/drawing/2014/main" id="{59721585-508D-476D-ACE0-A41B8E5DFF39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4965;p56">
                <a:extLst>
                  <a:ext uri="{FF2B5EF4-FFF2-40B4-BE49-F238E27FC236}">
                    <a16:creationId xmlns:a16="http://schemas.microsoft.com/office/drawing/2014/main" id="{1DB5A030-B45D-43B8-A5A8-83414E2DD3D8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413" name="Google Shape;4966;p56">
                  <a:extLst>
                    <a:ext uri="{FF2B5EF4-FFF2-40B4-BE49-F238E27FC236}">
                      <a16:creationId xmlns:a16="http://schemas.microsoft.com/office/drawing/2014/main" id="{92EB6E99-9EAE-4739-B1A5-217C18AA8CC3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967;p56">
                  <a:extLst>
                    <a:ext uri="{FF2B5EF4-FFF2-40B4-BE49-F238E27FC236}">
                      <a16:creationId xmlns:a16="http://schemas.microsoft.com/office/drawing/2014/main" id="{40DA8D0B-8558-4E48-A61B-F7D41AF79ED6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8" name="Google Shape;4968;p56">
                <a:extLst>
                  <a:ext uri="{FF2B5EF4-FFF2-40B4-BE49-F238E27FC236}">
                    <a16:creationId xmlns:a16="http://schemas.microsoft.com/office/drawing/2014/main" id="{77AF8A99-00E8-43A4-8875-1A1A31003796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4969;p56">
                <a:extLst>
                  <a:ext uri="{FF2B5EF4-FFF2-40B4-BE49-F238E27FC236}">
                    <a16:creationId xmlns:a16="http://schemas.microsoft.com/office/drawing/2014/main" id="{FAAAAF76-A511-465F-9AE3-726A65A99365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" name="Google Shape;4970;p56">
                <a:extLst>
                  <a:ext uri="{FF2B5EF4-FFF2-40B4-BE49-F238E27FC236}">
                    <a16:creationId xmlns:a16="http://schemas.microsoft.com/office/drawing/2014/main" id="{D5E0DEE7-718F-4089-B1C1-83E1EA9E6AB0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411" name="Google Shape;4971;p56">
                  <a:extLst>
                    <a:ext uri="{FF2B5EF4-FFF2-40B4-BE49-F238E27FC236}">
                      <a16:creationId xmlns:a16="http://schemas.microsoft.com/office/drawing/2014/main" id="{685F0EA7-547B-4B3A-8729-2BC2A97E0AE5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972;p56">
                  <a:extLst>
                    <a:ext uri="{FF2B5EF4-FFF2-40B4-BE49-F238E27FC236}">
                      <a16:creationId xmlns:a16="http://schemas.microsoft.com/office/drawing/2014/main" id="{0DB64A0D-EA54-4022-8B09-4B0866028FF8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4973;p56">
                <a:extLst>
                  <a:ext uri="{FF2B5EF4-FFF2-40B4-BE49-F238E27FC236}">
                    <a16:creationId xmlns:a16="http://schemas.microsoft.com/office/drawing/2014/main" id="{96A14CC9-D53A-4EB9-9EC2-30A8E064C645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409" name="Google Shape;4974;p56">
                  <a:extLst>
                    <a:ext uri="{FF2B5EF4-FFF2-40B4-BE49-F238E27FC236}">
                      <a16:creationId xmlns:a16="http://schemas.microsoft.com/office/drawing/2014/main" id="{C18684C1-B69D-4A61-B73B-CE6A01A1152D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975;p56">
                  <a:extLst>
                    <a:ext uri="{FF2B5EF4-FFF2-40B4-BE49-F238E27FC236}">
                      <a16:creationId xmlns:a16="http://schemas.microsoft.com/office/drawing/2014/main" id="{AD516F22-6006-463A-AF47-8CFF90B287FA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4976;p56">
                <a:extLst>
                  <a:ext uri="{FF2B5EF4-FFF2-40B4-BE49-F238E27FC236}">
                    <a16:creationId xmlns:a16="http://schemas.microsoft.com/office/drawing/2014/main" id="{4B855FF1-D132-423D-874A-03538014E7C0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407" name="Google Shape;4977;p56">
                  <a:extLst>
                    <a:ext uri="{FF2B5EF4-FFF2-40B4-BE49-F238E27FC236}">
                      <a16:creationId xmlns:a16="http://schemas.microsoft.com/office/drawing/2014/main" id="{F4084EBE-F9E0-4098-BB21-D393AE639B5B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978;p56">
                  <a:extLst>
                    <a:ext uri="{FF2B5EF4-FFF2-40B4-BE49-F238E27FC236}">
                      <a16:creationId xmlns:a16="http://schemas.microsoft.com/office/drawing/2014/main" id="{43E79B02-1AC4-4C22-BF59-E132B033996D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4979;p56">
                <a:extLst>
                  <a:ext uri="{FF2B5EF4-FFF2-40B4-BE49-F238E27FC236}">
                    <a16:creationId xmlns:a16="http://schemas.microsoft.com/office/drawing/2014/main" id="{5BF8C1AD-7237-45A8-8EB4-190819E7D964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405" name="Google Shape;4980;p56">
                  <a:extLst>
                    <a:ext uri="{FF2B5EF4-FFF2-40B4-BE49-F238E27FC236}">
                      <a16:creationId xmlns:a16="http://schemas.microsoft.com/office/drawing/2014/main" id="{24D07412-BC62-479A-A0D8-F9BDDC68C8A8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981;p56">
                  <a:extLst>
                    <a:ext uri="{FF2B5EF4-FFF2-40B4-BE49-F238E27FC236}">
                      <a16:creationId xmlns:a16="http://schemas.microsoft.com/office/drawing/2014/main" id="{8192ED8A-51B8-4005-8507-EC0152A693C5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4982;p56">
                <a:extLst>
                  <a:ext uri="{FF2B5EF4-FFF2-40B4-BE49-F238E27FC236}">
                    <a16:creationId xmlns:a16="http://schemas.microsoft.com/office/drawing/2014/main" id="{5634B1B7-559C-4E1E-8BD2-EB3CAD900096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403" name="Google Shape;4983;p56">
                  <a:extLst>
                    <a:ext uri="{FF2B5EF4-FFF2-40B4-BE49-F238E27FC236}">
                      <a16:creationId xmlns:a16="http://schemas.microsoft.com/office/drawing/2014/main" id="{635F7574-1ACA-47AA-A026-0E9F52FC3717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984;p56">
                  <a:extLst>
                    <a:ext uri="{FF2B5EF4-FFF2-40B4-BE49-F238E27FC236}">
                      <a16:creationId xmlns:a16="http://schemas.microsoft.com/office/drawing/2014/main" id="{DA752342-C05A-4656-ABA1-DD2883A26074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" name="Google Shape;4985;p56">
                <a:extLst>
                  <a:ext uri="{FF2B5EF4-FFF2-40B4-BE49-F238E27FC236}">
                    <a16:creationId xmlns:a16="http://schemas.microsoft.com/office/drawing/2014/main" id="{F980C45C-569F-452F-8267-3C42691D21C7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401" name="Google Shape;4986;p56">
                  <a:extLst>
                    <a:ext uri="{FF2B5EF4-FFF2-40B4-BE49-F238E27FC236}">
                      <a16:creationId xmlns:a16="http://schemas.microsoft.com/office/drawing/2014/main" id="{81B7B71E-89AD-42D4-91FA-7E9922A87579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987;p56">
                  <a:extLst>
                    <a:ext uri="{FF2B5EF4-FFF2-40B4-BE49-F238E27FC236}">
                      <a16:creationId xmlns:a16="http://schemas.microsoft.com/office/drawing/2014/main" id="{44047654-8AC9-47BB-8F29-6B6359BB4833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4988;p56">
                <a:extLst>
                  <a:ext uri="{FF2B5EF4-FFF2-40B4-BE49-F238E27FC236}">
                    <a16:creationId xmlns:a16="http://schemas.microsoft.com/office/drawing/2014/main" id="{F1A2A51B-58AD-44F0-A842-DF3872190F56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9" name="Google Shape;4989;p56">
                  <a:extLst>
                    <a:ext uri="{FF2B5EF4-FFF2-40B4-BE49-F238E27FC236}">
                      <a16:creationId xmlns:a16="http://schemas.microsoft.com/office/drawing/2014/main" id="{D82628D5-3AB1-4AC7-A85C-0DD37202CE5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990;p56">
                  <a:extLst>
                    <a:ext uri="{FF2B5EF4-FFF2-40B4-BE49-F238E27FC236}">
                      <a16:creationId xmlns:a16="http://schemas.microsoft.com/office/drawing/2014/main" id="{7E0F5F48-099C-4CE7-843D-E1983A002684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4991;p56">
                <a:extLst>
                  <a:ext uri="{FF2B5EF4-FFF2-40B4-BE49-F238E27FC236}">
                    <a16:creationId xmlns:a16="http://schemas.microsoft.com/office/drawing/2014/main" id="{EC3103A3-B335-4AD2-BF80-C8D30403BBD2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7" name="Google Shape;4992;p56">
                  <a:extLst>
                    <a:ext uri="{FF2B5EF4-FFF2-40B4-BE49-F238E27FC236}">
                      <a16:creationId xmlns:a16="http://schemas.microsoft.com/office/drawing/2014/main" id="{86E6600F-993F-4616-AED5-0FE581CACD61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993;p56">
                  <a:extLst>
                    <a:ext uri="{FF2B5EF4-FFF2-40B4-BE49-F238E27FC236}">
                      <a16:creationId xmlns:a16="http://schemas.microsoft.com/office/drawing/2014/main" id="{74B63861-674F-4FB7-8877-8C48020D70A9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" name="Google Shape;4994;p56">
                <a:extLst>
                  <a:ext uri="{FF2B5EF4-FFF2-40B4-BE49-F238E27FC236}">
                    <a16:creationId xmlns:a16="http://schemas.microsoft.com/office/drawing/2014/main" id="{ADEB1FF1-8B98-4969-A0A4-3E735C3ADAAB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5" name="Google Shape;4995;p56">
                  <a:extLst>
                    <a:ext uri="{FF2B5EF4-FFF2-40B4-BE49-F238E27FC236}">
                      <a16:creationId xmlns:a16="http://schemas.microsoft.com/office/drawing/2014/main" id="{6F4C9F58-44AD-4CD6-9E31-91723D2DAE82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996;p56">
                  <a:extLst>
                    <a:ext uri="{FF2B5EF4-FFF2-40B4-BE49-F238E27FC236}">
                      <a16:creationId xmlns:a16="http://schemas.microsoft.com/office/drawing/2014/main" id="{9A17FEF2-8190-4E4A-BBFE-BDA44D6ADD1B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4997;p56">
                <a:extLst>
                  <a:ext uri="{FF2B5EF4-FFF2-40B4-BE49-F238E27FC236}">
                    <a16:creationId xmlns:a16="http://schemas.microsoft.com/office/drawing/2014/main" id="{E8F1E9D1-CF6C-42C4-A96D-174B2F01BE80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3" name="Google Shape;4998;p56">
                  <a:extLst>
                    <a:ext uri="{FF2B5EF4-FFF2-40B4-BE49-F238E27FC236}">
                      <a16:creationId xmlns:a16="http://schemas.microsoft.com/office/drawing/2014/main" id="{EE8A8DC4-216F-4C02-B7BE-5A04F3144E4B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999;p56">
                  <a:extLst>
                    <a:ext uri="{FF2B5EF4-FFF2-40B4-BE49-F238E27FC236}">
                      <a16:creationId xmlns:a16="http://schemas.microsoft.com/office/drawing/2014/main" id="{7D97B8BF-CC82-475C-9C4F-8671901DBCFD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" name="Google Shape;5000;p56">
                <a:extLst>
                  <a:ext uri="{FF2B5EF4-FFF2-40B4-BE49-F238E27FC236}">
                    <a16:creationId xmlns:a16="http://schemas.microsoft.com/office/drawing/2014/main" id="{26BC4B34-3E50-4A13-ADED-89B3C326449E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1" name="Google Shape;5001;p56">
                  <a:extLst>
                    <a:ext uri="{FF2B5EF4-FFF2-40B4-BE49-F238E27FC236}">
                      <a16:creationId xmlns:a16="http://schemas.microsoft.com/office/drawing/2014/main" id="{85E667CF-A376-48C0-A12B-A65A3CBB41E5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5002;p56">
                  <a:extLst>
                    <a:ext uri="{FF2B5EF4-FFF2-40B4-BE49-F238E27FC236}">
                      <a16:creationId xmlns:a16="http://schemas.microsoft.com/office/drawing/2014/main" id="{585F3784-9111-4A6B-880E-03ABB2FD089D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" name="Google Shape;5003;p56">
                <a:extLst>
                  <a:ext uri="{FF2B5EF4-FFF2-40B4-BE49-F238E27FC236}">
                    <a16:creationId xmlns:a16="http://schemas.microsoft.com/office/drawing/2014/main" id="{16AA8819-A36B-4065-860D-A223A22BECE1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89" name="Google Shape;5004;p56">
                  <a:extLst>
                    <a:ext uri="{FF2B5EF4-FFF2-40B4-BE49-F238E27FC236}">
                      <a16:creationId xmlns:a16="http://schemas.microsoft.com/office/drawing/2014/main" id="{4F81AE37-3CB6-488E-9834-9363E4AE4389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5005;p56">
                  <a:extLst>
                    <a:ext uri="{FF2B5EF4-FFF2-40B4-BE49-F238E27FC236}">
                      <a16:creationId xmlns:a16="http://schemas.microsoft.com/office/drawing/2014/main" id="{004DE546-291B-47D2-9F9C-0D65259BFEBC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5006;p56">
                <a:extLst>
                  <a:ext uri="{FF2B5EF4-FFF2-40B4-BE49-F238E27FC236}">
                    <a16:creationId xmlns:a16="http://schemas.microsoft.com/office/drawing/2014/main" id="{07052FBF-8C2D-40B1-8F0D-3B315151FE1A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87" name="Google Shape;5007;p56">
                  <a:extLst>
                    <a:ext uri="{FF2B5EF4-FFF2-40B4-BE49-F238E27FC236}">
                      <a16:creationId xmlns:a16="http://schemas.microsoft.com/office/drawing/2014/main" id="{A93855BA-8B88-4360-800B-BEBF326CDB58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5008;p56">
                  <a:extLst>
                    <a:ext uri="{FF2B5EF4-FFF2-40B4-BE49-F238E27FC236}">
                      <a16:creationId xmlns:a16="http://schemas.microsoft.com/office/drawing/2014/main" id="{1F3DD47D-22B2-43E9-8480-A2A4D224B587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" name="Google Shape;5009;p56">
                <a:extLst>
                  <a:ext uri="{FF2B5EF4-FFF2-40B4-BE49-F238E27FC236}">
                    <a16:creationId xmlns:a16="http://schemas.microsoft.com/office/drawing/2014/main" id="{39547BAB-33A4-4B1D-B95F-2B36798ADB75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85" name="Google Shape;5010;p56">
                  <a:extLst>
                    <a:ext uri="{FF2B5EF4-FFF2-40B4-BE49-F238E27FC236}">
                      <a16:creationId xmlns:a16="http://schemas.microsoft.com/office/drawing/2014/main" id="{A735BE6C-91C9-420D-A106-91DD21F4AC05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5011;p56">
                  <a:extLst>
                    <a:ext uri="{FF2B5EF4-FFF2-40B4-BE49-F238E27FC236}">
                      <a16:creationId xmlns:a16="http://schemas.microsoft.com/office/drawing/2014/main" id="{14F5F9E4-50A1-42EB-AC74-B0272D16E4FC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" name="Google Shape;5012;p56">
                <a:extLst>
                  <a:ext uri="{FF2B5EF4-FFF2-40B4-BE49-F238E27FC236}">
                    <a16:creationId xmlns:a16="http://schemas.microsoft.com/office/drawing/2014/main" id="{03CAA99F-B4B8-4039-BFC1-52FEEB28458C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83" name="Google Shape;5013;p56">
                  <a:extLst>
                    <a:ext uri="{FF2B5EF4-FFF2-40B4-BE49-F238E27FC236}">
                      <a16:creationId xmlns:a16="http://schemas.microsoft.com/office/drawing/2014/main" id="{B4530F89-0D47-4EF1-9079-286FD7890BB3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5014;p56">
                  <a:extLst>
                    <a:ext uri="{FF2B5EF4-FFF2-40B4-BE49-F238E27FC236}">
                      <a16:creationId xmlns:a16="http://schemas.microsoft.com/office/drawing/2014/main" id="{7F2E1C30-658D-4DD1-8E57-3317A58A965E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" name="Google Shape;5015;p56">
                <a:extLst>
                  <a:ext uri="{FF2B5EF4-FFF2-40B4-BE49-F238E27FC236}">
                    <a16:creationId xmlns:a16="http://schemas.microsoft.com/office/drawing/2014/main" id="{78D85053-6526-40F5-A702-02E7481507F1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81" name="Google Shape;5016;p56">
                  <a:extLst>
                    <a:ext uri="{FF2B5EF4-FFF2-40B4-BE49-F238E27FC236}">
                      <a16:creationId xmlns:a16="http://schemas.microsoft.com/office/drawing/2014/main" id="{8EF322DF-C6F0-4874-983B-4F0832CEA0E1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5017;p56">
                  <a:extLst>
                    <a:ext uri="{FF2B5EF4-FFF2-40B4-BE49-F238E27FC236}">
                      <a16:creationId xmlns:a16="http://schemas.microsoft.com/office/drawing/2014/main" id="{A00AE045-32FD-4EF4-B693-30259FB6E765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5018;p56">
                <a:extLst>
                  <a:ext uri="{FF2B5EF4-FFF2-40B4-BE49-F238E27FC236}">
                    <a16:creationId xmlns:a16="http://schemas.microsoft.com/office/drawing/2014/main" id="{59B222CA-66DB-46EC-A809-2EED35E92B9C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79" name="Google Shape;5019;p56">
                  <a:extLst>
                    <a:ext uri="{FF2B5EF4-FFF2-40B4-BE49-F238E27FC236}">
                      <a16:creationId xmlns:a16="http://schemas.microsoft.com/office/drawing/2014/main" id="{B512016F-FCD0-4766-B721-78C35D8692F6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5020;p56">
                  <a:extLst>
                    <a:ext uri="{FF2B5EF4-FFF2-40B4-BE49-F238E27FC236}">
                      <a16:creationId xmlns:a16="http://schemas.microsoft.com/office/drawing/2014/main" id="{BB11E720-0CFC-482F-9FD7-DC68AE0F01EA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" name="Google Shape;5021;p56">
                <a:extLst>
                  <a:ext uri="{FF2B5EF4-FFF2-40B4-BE49-F238E27FC236}">
                    <a16:creationId xmlns:a16="http://schemas.microsoft.com/office/drawing/2014/main" id="{2C22FA09-D281-4D33-BDDB-4CA66B36961E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77" name="Google Shape;5022;p56">
                  <a:extLst>
                    <a:ext uri="{FF2B5EF4-FFF2-40B4-BE49-F238E27FC236}">
                      <a16:creationId xmlns:a16="http://schemas.microsoft.com/office/drawing/2014/main" id="{3B4E97E9-2F91-4E02-B04F-FD7ECF84FFC8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5023;p56">
                  <a:extLst>
                    <a:ext uri="{FF2B5EF4-FFF2-40B4-BE49-F238E27FC236}">
                      <a16:creationId xmlns:a16="http://schemas.microsoft.com/office/drawing/2014/main" id="{8F00EF3D-346E-415F-9A09-0EEB2114982A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" name="Google Shape;5024;p56">
                <a:extLst>
                  <a:ext uri="{FF2B5EF4-FFF2-40B4-BE49-F238E27FC236}">
                    <a16:creationId xmlns:a16="http://schemas.microsoft.com/office/drawing/2014/main" id="{E3ACB769-534D-43A3-B1BA-F809F2F431D5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75" name="Google Shape;5025;p56">
                  <a:extLst>
                    <a:ext uri="{FF2B5EF4-FFF2-40B4-BE49-F238E27FC236}">
                      <a16:creationId xmlns:a16="http://schemas.microsoft.com/office/drawing/2014/main" id="{A95F43EB-BBEC-4250-A56E-1926014C19FE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5026;p56">
                  <a:extLst>
                    <a:ext uri="{FF2B5EF4-FFF2-40B4-BE49-F238E27FC236}">
                      <a16:creationId xmlns:a16="http://schemas.microsoft.com/office/drawing/2014/main" id="{04C4DD65-92A3-4F70-AE79-4808BD1F560E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5027;p56">
                <a:extLst>
                  <a:ext uri="{FF2B5EF4-FFF2-40B4-BE49-F238E27FC236}">
                    <a16:creationId xmlns:a16="http://schemas.microsoft.com/office/drawing/2014/main" id="{D17A0135-B49F-405E-BCF6-C650408A1F83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73" name="Google Shape;5028;p56">
                  <a:extLst>
                    <a:ext uri="{FF2B5EF4-FFF2-40B4-BE49-F238E27FC236}">
                      <a16:creationId xmlns:a16="http://schemas.microsoft.com/office/drawing/2014/main" id="{A3E7516D-2162-4E24-B3D6-5179DAF29BE4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5029;p56">
                  <a:extLst>
                    <a:ext uri="{FF2B5EF4-FFF2-40B4-BE49-F238E27FC236}">
                      <a16:creationId xmlns:a16="http://schemas.microsoft.com/office/drawing/2014/main" id="{446F8F19-D122-48F5-8952-9B67A6F3AA7F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5030;p56">
                <a:extLst>
                  <a:ext uri="{FF2B5EF4-FFF2-40B4-BE49-F238E27FC236}">
                    <a16:creationId xmlns:a16="http://schemas.microsoft.com/office/drawing/2014/main" id="{36E4CB42-38F6-4231-A83E-CC64D48FFB24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71" name="Google Shape;5031;p56">
                  <a:extLst>
                    <a:ext uri="{FF2B5EF4-FFF2-40B4-BE49-F238E27FC236}">
                      <a16:creationId xmlns:a16="http://schemas.microsoft.com/office/drawing/2014/main" id="{31EDC19E-03A3-4CB4-A684-51F4A21EBB74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5032;p56">
                  <a:extLst>
                    <a:ext uri="{FF2B5EF4-FFF2-40B4-BE49-F238E27FC236}">
                      <a16:creationId xmlns:a16="http://schemas.microsoft.com/office/drawing/2014/main" id="{050FABE0-3DBA-4AC8-86C4-23B89A4BC10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5033;p56">
                <a:extLst>
                  <a:ext uri="{FF2B5EF4-FFF2-40B4-BE49-F238E27FC236}">
                    <a16:creationId xmlns:a16="http://schemas.microsoft.com/office/drawing/2014/main" id="{74641CAA-19BE-44D2-82A4-450A0514F48E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69" name="Google Shape;5034;p56">
                  <a:extLst>
                    <a:ext uri="{FF2B5EF4-FFF2-40B4-BE49-F238E27FC236}">
                      <a16:creationId xmlns:a16="http://schemas.microsoft.com/office/drawing/2014/main" id="{5673BB57-6F24-415D-BE2A-4676C76A28C4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5035;p56">
                  <a:extLst>
                    <a:ext uri="{FF2B5EF4-FFF2-40B4-BE49-F238E27FC236}">
                      <a16:creationId xmlns:a16="http://schemas.microsoft.com/office/drawing/2014/main" id="{9DDE74A6-A4F1-44CB-9CB6-C1E986AC3CAB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5036;p56">
                <a:extLst>
                  <a:ext uri="{FF2B5EF4-FFF2-40B4-BE49-F238E27FC236}">
                    <a16:creationId xmlns:a16="http://schemas.microsoft.com/office/drawing/2014/main" id="{748AD1A6-993C-4B6C-A881-8F42C3B4FC9D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67" name="Google Shape;5037;p56">
                  <a:extLst>
                    <a:ext uri="{FF2B5EF4-FFF2-40B4-BE49-F238E27FC236}">
                      <a16:creationId xmlns:a16="http://schemas.microsoft.com/office/drawing/2014/main" id="{FEE137A3-30F5-473B-9958-E07CCF6716D1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5038;p56">
                  <a:extLst>
                    <a:ext uri="{FF2B5EF4-FFF2-40B4-BE49-F238E27FC236}">
                      <a16:creationId xmlns:a16="http://schemas.microsoft.com/office/drawing/2014/main" id="{4F02B74C-BC3B-40A7-A837-81555320EBA7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5039;p56">
                <a:extLst>
                  <a:ext uri="{FF2B5EF4-FFF2-40B4-BE49-F238E27FC236}">
                    <a16:creationId xmlns:a16="http://schemas.microsoft.com/office/drawing/2014/main" id="{E1BA31CF-2D4C-48C5-976C-4AD494B6ECF3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65" name="Google Shape;5040;p56">
                  <a:extLst>
                    <a:ext uri="{FF2B5EF4-FFF2-40B4-BE49-F238E27FC236}">
                      <a16:creationId xmlns:a16="http://schemas.microsoft.com/office/drawing/2014/main" id="{B8543FED-DD7F-41D8-8291-E25A71593042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5041;p56">
                  <a:extLst>
                    <a:ext uri="{FF2B5EF4-FFF2-40B4-BE49-F238E27FC236}">
                      <a16:creationId xmlns:a16="http://schemas.microsoft.com/office/drawing/2014/main" id="{3233CC5B-5682-40EB-84C9-7992C26F110B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4" name="Google Shape;5042;p56">
                <a:extLst>
                  <a:ext uri="{FF2B5EF4-FFF2-40B4-BE49-F238E27FC236}">
                    <a16:creationId xmlns:a16="http://schemas.microsoft.com/office/drawing/2014/main" id="{E633EBF6-01B2-4156-B993-C2704AA6A1CE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5043;p56">
                <a:extLst>
                  <a:ext uri="{FF2B5EF4-FFF2-40B4-BE49-F238E27FC236}">
                    <a16:creationId xmlns:a16="http://schemas.microsoft.com/office/drawing/2014/main" id="{6FAAA022-DA79-4231-99D4-02882EE3070B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" name="Google Shape;5044;p56">
                <a:extLst>
                  <a:ext uri="{FF2B5EF4-FFF2-40B4-BE49-F238E27FC236}">
                    <a16:creationId xmlns:a16="http://schemas.microsoft.com/office/drawing/2014/main" id="{C7175343-665C-4B1A-9397-69709C705407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63" name="Google Shape;5045;p56">
                  <a:extLst>
                    <a:ext uri="{FF2B5EF4-FFF2-40B4-BE49-F238E27FC236}">
                      <a16:creationId xmlns:a16="http://schemas.microsoft.com/office/drawing/2014/main" id="{EEC5999A-D75A-43A9-93FF-EBD0ABAE2C52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5046;p56">
                  <a:extLst>
                    <a:ext uri="{FF2B5EF4-FFF2-40B4-BE49-F238E27FC236}">
                      <a16:creationId xmlns:a16="http://schemas.microsoft.com/office/drawing/2014/main" id="{6727DF8E-96DB-4895-9CE6-56BEDDA60452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7" name="Google Shape;5047;p56">
                <a:extLst>
                  <a:ext uri="{FF2B5EF4-FFF2-40B4-BE49-F238E27FC236}">
                    <a16:creationId xmlns:a16="http://schemas.microsoft.com/office/drawing/2014/main" id="{C4B39DE8-0697-4B62-939C-5C84731E7074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61" name="Google Shape;5048;p56">
                  <a:extLst>
                    <a:ext uri="{FF2B5EF4-FFF2-40B4-BE49-F238E27FC236}">
                      <a16:creationId xmlns:a16="http://schemas.microsoft.com/office/drawing/2014/main" id="{6E8C7C41-28DD-4B75-B339-F342145C5254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5049;p56">
                  <a:extLst>
                    <a:ext uri="{FF2B5EF4-FFF2-40B4-BE49-F238E27FC236}">
                      <a16:creationId xmlns:a16="http://schemas.microsoft.com/office/drawing/2014/main" id="{495BE01E-F178-4502-9EC0-FAB0F2DD1437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5050;p56">
                <a:extLst>
                  <a:ext uri="{FF2B5EF4-FFF2-40B4-BE49-F238E27FC236}">
                    <a16:creationId xmlns:a16="http://schemas.microsoft.com/office/drawing/2014/main" id="{2BB40B43-9A86-4CCC-840B-1FB398B91B0E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59" name="Google Shape;5051;p56">
                  <a:extLst>
                    <a:ext uri="{FF2B5EF4-FFF2-40B4-BE49-F238E27FC236}">
                      <a16:creationId xmlns:a16="http://schemas.microsoft.com/office/drawing/2014/main" id="{81675C14-4DB7-475F-A500-51AE3BB4BA4B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5052;p56">
                  <a:extLst>
                    <a:ext uri="{FF2B5EF4-FFF2-40B4-BE49-F238E27FC236}">
                      <a16:creationId xmlns:a16="http://schemas.microsoft.com/office/drawing/2014/main" id="{E0C5D33A-45B3-47B6-9762-B01130C33034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" name="Google Shape;5053;p56">
              <a:extLst>
                <a:ext uri="{FF2B5EF4-FFF2-40B4-BE49-F238E27FC236}">
                  <a16:creationId xmlns:a16="http://schemas.microsoft.com/office/drawing/2014/main" id="{8D4417DE-4070-4F82-99B0-984ED3596A7E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52" name="Google Shape;5054;p56">
                <a:extLst>
                  <a:ext uri="{FF2B5EF4-FFF2-40B4-BE49-F238E27FC236}">
                    <a16:creationId xmlns:a16="http://schemas.microsoft.com/office/drawing/2014/main" id="{EDF32B18-C800-46C0-8A3E-4CC23B589CE5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90" name="Google Shape;5055;p56">
                  <a:extLst>
                    <a:ext uri="{FF2B5EF4-FFF2-40B4-BE49-F238E27FC236}">
                      <a16:creationId xmlns:a16="http://schemas.microsoft.com/office/drawing/2014/main" id="{E160B3E3-6AB6-4EBC-AF75-C4B1BA16D4BE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056;p56">
                  <a:extLst>
                    <a:ext uri="{FF2B5EF4-FFF2-40B4-BE49-F238E27FC236}">
                      <a16:creationId xmlns:a16="http://schemas.microsoft.com/office/drawing/2014/main" id="{DFFF098A-FE98-41B8-8CBF-987B5FD4E814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057;p56">
                  <a:extLst>
                    <a:ext uri="{FF2B5EF4-FFF2-40B4-BE49-F238E27FC236}">
                      <a16:creationId xmlns:a16="http://schemas.microsoft.com/office/drawing/2014/main" id="{83BF9809-DA20-41B6-B995-8EA4DDDAC57F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058;p56">
                  <a:extLst>
                    <a:ext uri="{FF2B5EF4-FFF2-40B4-BE49-F238E27FC236}">
                      <a16:creationId xmlns:a16="http://schemas.microsoft.com/office/drawing/2014/main" id="{45093F2B-1F43-47CE-8DD0-5DB96254355C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059;p56">
                  <a:extLst>
                    <a:ext uri="{FF2B5EF4-FFF2-40B4-BE49-F238E27FC236}">
                      <a16:creationId xmlns:a16="http://schemas.microsoft.com/office/drawing/2014/main" id="{C6EC1526-0F0D-405F-B520-C2A86A02C0DB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060;p56">
                  <a:extLst>
                    <a:ext uri="{FF2B5EF4-FFF2-40B4-BE49-F238E27FC236}">
                      <a16:creationId xmlns:a16="http://schemas.microsoft.com/office/drawing/2014/main" id="{2687491D-5C58-4418-B1A6-D92C48178CD4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061;p56">
                  <a:extLst>
                    <a:ext uri="{FF2B5EF4-FFF2-40B4-BE49-F238E27FC236}">
                      <a16:creationId xmlns:a16="http://schemas.microsoft.com/office/drawing/2014/main" id="{F8C60001-E89A-4674-AE67-4F1D5218BCFC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062;p56">
                  <a:extLst>
                    <a:ext uri="{FF2B5EF4-FFF2-40B4-BE49-F238E27FC236}">
                      <a16:creationId xmlns:a16="http://schemas.microsoft.com/office/drawing/2014/main" id="{1E32B6FC-C2FA-4637-9BCB-AED3FCD8514E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063;p56">
                  <a:extLst>
                    <a:ext uri="{FF2B5EF4-FFF2-40B4-BE49-F238E27FC236}">
                      <a16:creationId xmlns:a16="http://schemas.microsoft.com/office/drawing/2014/main" id="{08360C8F-9E6C-4570-A2EF-835A2EA0334F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064;p56">
                  <a:extLst>
                    <a:ext uri="{FF2B5EF4-FFF2-40B4-BE49-F238E27FC236}">
                      <a16:creationId xmlns:a16="http://schemas.microsoft.com/office/drawing/2014/main" id="{7B22D757-6E5A-4AE6-AFD9-3DB976EBA49B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065;p56">
                  <a:extLst>
                    <a:ext uri="{FF2B5EF4-FFF2-40B4-BE49-F238E27FC236}">
                      <a16:creationId xmlns:a16="http://schemas.microsoft.com/office/drawing/2014/main" id="{84D36516-B0C4-4EFD-AB13-70C68602A59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066;p56">
                  <a:extLst>
                    <a:ext uri="{FF2B5EF4-FFF2-40B4-BE49-F238E27FC236}">
                      <a16:creationId xmlns:a16="http://schemas.microsoft.com/office/drawing/2014/main" id="{94F619D5-81DC-41F9-8E38-AB1C75F15D9A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067;p56">
                  <a:extLst>
                    <a:ext uri="{FF2B5EF4-FFF2-40B4-BE49-F238E27FC236}">
                      <a16:creationId xmlns:a16="http://schemas.microsoft.com/office/drawing/2014/main" id="{9962D347-94F6-4E20-BA6A-ACE4901815D5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068;p56">
                  <a:extLst>
                    <a:ext uri="{FF2B5EF4-FFF2-40B4-BE49-F238E27FC236}">
                      <a16:creationId xmlns:a16="http://schemas.microsoft.com/office/drawing/2014/main" id="{14FABFC2-33D8-48D9-90B3-13ED1870F338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069;p56">
                  <a:extLst>
                    <a:ext uri="{FF2B5EF4-FFF2-40B4-BE49-F238E27FC236}">
                      <a16:creationId xmlns:a16="http://schemas.microsoft.com/office/drawing/2014/main" id="{931A2C51-2A76-430F-86EB-F3F283B617CE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070;p56">
                  <a:extLst>
                    <a:ext uri="{FF2B5EF4-FFF2-40B4-BE49-F238E27FC236}">
                      <a16:creationId xmlns:a16="http://schemas.microsoft.com/office/drawing/2014/main" id="{1147F4CB-3F17-4C78-A86C-F1EB915BE330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071;p56">
                  <a:extLst>
                    <a:ext uri="{FF2B5EF4-FFF2-40B4-BE49-F238E27FC236}">
                      <a16:creationId xmlns:a16="http://schemas.microsoft.com/office/drawing/2014/main" id="{3A6BE026-D8BF-4EB3-9D7C-D2865BFE873D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072;p56">
                  <a:extLst>
                    <a:ext uri="{FF2B5EF4-FFF2-40B4-BE49-F238E27FC236}">
                      <a16:creationId xmlns:a16="http://schemas.microsoft.com/office/drawing/2014/main" id="{B1A41BE5-E5BD-4A5A-B3B6-8E0951C01DFA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073;p56">
                  <a:extLst>
                    <a:ext uri="{FF2B5EF4-FFF2-40B4-BE49-F238E27FC236}">
                      <a16:creationId xmlns:a16="http://schemas.microsoft.com/office/drawing/2014/main" id="{313219C2-1E8F-4B77-BAEC-0E63A2AAB26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074;p56">
                  <a:extLst>
                    <a:ext uri="{FF2B5EF4-FFF2-40B4-BE49-F238E27FC236}">
                      <a16:creationId xmlns:a16="http://schemas.microsoft.com/office/drawing/2014/main" id="{3B9D937F-F3E6-4B55-A30C-59C37FFCE7F5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75;p56">
                  <a:extLst>
                    <a:ext uri="{FF2B5EF4-FFF2-40B4-BE49-F238E27FC236}">
                      <a16:creationId xmlns:a16="http://schemas.microsoft.com/office/drawing/2014/main" id="{FAAE3F39-C2EF-44C5-8BBA-483E7F02E84E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76;p56">
                  <a:extLst>
                    <a:ext uri="{FF2B5EF4-FFF2-40B4-BE49-F238E27FC236}">
                      <a16:creationId xmlns:a16="http://schemas.microsoft.com/office/drawing/2014/main" id="{23DB7008-4215-47F8-92C5-8AE9F5F9A124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77;p56">
                  <a:extLst>
                    <a:ext uri="{FF2B5EF4-FFF2-40B4-BE49-F238E27FC236}">
                      <a16:creationId xmlns:a16="http://schemas.microsoft.com/office/drawing/2014/main" id="{B4D9BFA0-6D6A-44F1-B6AC-C33B9FB4E769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78;p56">
                  <a:extLst>
                    <a:ext uri="{FF2B5EF4-FFF2-40B4-BE49-F238E27FC236}">
                      <a16:creationId xmlns:a16="http://schemas.microsoft.com/office/drawing/2014/main" id="{3C0DA6B9-1A8A-4839-AA8D-61209E84BE5C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079;p56">
                  <a:extLst>
                    <a:ext uri="{FF2B5EF4-FFF2-40B4-BE49-F238E27FC236}">
                      <a16:creationId xmlns:a16="http://schemas.microsoft.com/office/drawing/2014/main" id="{921E231F-88BE-4C55-9811-B71231E61A30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080;p56">
                  <a:extLst>
                    <a:ext uri="{FF2B5EF4-FFF2-40B4-BE49-F238E27FC236}">
                      <a16:creationId xmlns:a16="http://schemas.microsoft.com/office/drawing/2014/main" id="{910E5A76-F929-419C-AA15-5D22FC31E384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081;p56">
                  <a:extLst>
                    <a:ext uri="{FF2B5EF4-FFF2-40B4-BE49-F238E27FC236}">
                      <a16:creationId xmlns:a16="http://schemas.microsoft.com/office/drawing/2014/main" id="{A3D24088-E8A3-4E43-BD2B-D793ECAF294F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082;p56">
                  <a:extLst>
                    <a:ext uri="{FF2B5EF4-FFF2-40B4-BE49-F238E27FC236}">
                      <a16:creationId xmlns:a16="http://schemas.microsoft.com/office/drawing/2014/main" id="{A9741C3D-DD53-468C-8E4C-95D0917B9989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083;p56">
                  <a:extLst>
                    <a:ext uri="{FF2B5EF4-FFF2-40B4-BE49-F238E27FC236}">
                      <a16:creationId xmlns:a16="http://schemas.microsoft.com/office/drawing/2014/main" id="{A80B8394-1E77-4456-A19A-A1F75E25D698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084;p56">
                  <a:extLst>
                    <a:ext uri="{FF2B5EF4-FFF2-40B4-BE49-F238E27FC236}">
                      <a16:creationId xmlns:a16="http://schemas.microsoft.com/office/drawing/2014/main" id="{E3F4C72E-32E0-4288-9E5E-548FDEDBFEAF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085;p56">
                  <a:extLst>
                    <a:ext uri="{FF2B5EF4-FFF2-40B4-BE49-F238E27FC236}">
                      <a16:creationId xmlns:a16="http://schemas.microsoft.com/office/drawing/2014/main" id="{940F5143-1E31-428E-867B-EB4548A29AA3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086;p56">
                  <a:extLst>
                    <a:ext uri="{FF2B5EF4-FFF2-40B4-BE49-F238E27FC236}">
                      <a16:creationId xmlns:a16="http://schemas.microsoft.com/office/drawing/2014/main" id="{CBB4F28D-4478-48F3-AA87-C20C0EF34674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087;p56">
                  <a:extLst>
                    <a:ext uri="{FF2B5EF4-FFF2-40B4-BE49-F238E27FC236}">
                      <a16:creationId xmlns:a16="http://schemas.microsoft.com/office/drawing/2014/main" id="{DDE79522-9ABA-4721-B3BF-155B45A5FFD2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088;p56">
                  <a:extLst>
                    <a:ext uri="{FF2B5EF4-FFF2-40B4-BE49-F238E27FC236}">
                      <a16:creationId xmlns:a16="http://schemas.microsoft.com/office/drawing/2014/main" id="{0185D2EE-063A-4D76-8655-8EE6E571C9AA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089;p56">
                  <a:extLst>
                    <a:ext uri="{FF2B5EF4-FFF2-40B4-BE49-F238E27FC236}">
                      <a16:creationId xmlns:a16="http://schemas.microsoft.com/office/drawing/2014/main" id="{66A6F90E-E6F9-4693-A0A2-EDDCDB0FEEA4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5090;p56">
                  <a:extLst>
                    <a:ext uri="{FF2B5EF4-FFF2-40B4-BE49-F238E27FC236}">
                      <a16:creationId xmlns:a16="http://schemas.microsoft.com/office/drawing/2014/main" id="{02A9C102-CACF-4762-A9DF-E6BD0B615A1B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5091;p56">
                  <a:extLst>
                    <a:ext uri="{FF2B5EF4-FFF2-40B4-BE49-F238E27FC236}">
                      <a16:creationId xmlns:a16="http://schemas.microsoft.com/office/drawing/2014/main" id="{ED5D6B1B-8AE5-4EED-9253-A85DD8D87A05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5092;p56">
                  <a:extLst>
                    <a:ext uri="{FF2B5EF4-FFF2-40B4-BE49-F238E27FC236}">
                      <a16:creationId xmlns:a16="http://schemas.microsoft.com/office/drawing/2014/main" id="{CDDBD9B5-B34D-4946-9386-1BEDB4C9BFF1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5093;p56">
                  <a:extLst>
                    <a:ext uri="{FF2B5EF4-FFF2-40B4-BE49-F238E27FC236}">
                      <a16:creationId xmlns:a16="http://schemas.microsoft.com/office/drawing/2014/main" id="{28DD81EC-F898-48FD-84C7-EA4CD9E61D6C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5094;p56">
                  <a:extLst>
                    <a:ext uri="{FF2B5EF4-FFF2-40B4-BE49-F238E27FC236}">
                      <a16:creationId xmlns:a16="http://schemas.microsoft.com/office/drawing/2014/main" id="{332BC10F-C44E-40DC-8E18-E0E84F4D94EC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5095;p56">
                  <a:extLst>
                    <a:ext uri="{FF2B5EF4-FFF2-40B4-BE49-F238E27FC236}">
                      <a16:creationId xmlns:a16="http://schemas.microsoft.com/office/drawing/2014/main" id="{E3642E58-7538-4B8C-A934-3580B0CF5E2C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5096;p56">
                  <a:extLst>
                    <a:ext uri="{FF2B5EF4-FFF2-40B4-BE49-F238E27FC236}">
                      <a16:creationId xmlns:a16="http://schemas.microsoft.com/office/drawing/2014/main" id="{4118DEE0-B665-458F-A67C-FEABD7DF3CCB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5097;p56">
                  <a:extLst>
                    <a:ext uri="{FF2B5EF4-FFF2-40B4-BE49-F238E27FC236}">
                      <a16:creationId xmlns:a16="http://schemas.microsoft.com/office/drawing/2014/main" id="{883D4422-4DEA-434E-B049-91628F3D62E1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5098;p56">
                  <a:extLst>
                    <a:ext uri="{FF2B5EF4-FFF2-40B4-BE49-F238E27FC236}">
                      <a16:creationId xmlns:a16="http://schemas.microsoft.com/office/drawing/2014/main" id="{69AB9929-4C0D-4D22-80EB-5C90FA8DF0AF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5099;p56">
                  <a:extLst>
                    <a:ext uri="{FF2B5EF4-FFF2-40B4-BE49-F238E27FC236}">
                      <a16:creationId xmlns:a16="http://schemas.microsoft.com/office/drawing/2014/main" id="{17DFC28A-BFC8-41A3-8B79-BA9D3E54649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5100;p56">
                  <a:extLst>
                    <a:ext uri="{FF2B5EF4-FFF2-40B4-BE49-F238E27FC236}">
                      <a16:creationId xmlns:a16="http://schemas.microsoft.com/office/drawing/2014/main" id="{7AACBCDD-06B6-472F-92DE-11F0858E93E5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5101;p56">
                  <a:extLst>
                    <a:ext uri="{FF2B5EF4-FFF2-40B4-BE49-F238E27FC236}">
                      <a16:creationId xmlns:a16="http://schemas.microsoft.com/office/drawing/2014/main" id="{25F819FF-2DD1-4A8A-8466-2F0346469E8D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5102;p56">
                  <a:extLst>
                    <a:ext uri="{FF2B5EF4-FFF2-40B4-BE49-F238E27FC236}">
                      <a16:creationId xmlns:a16="http://schemas.microsoft.com/office/drawing/2014/main" id="{A4FCC8A3-B904-4B15-B2C6-B4DF7E90DB3C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5103;p56">
                  <a:extLst>
                    <a:ext uri="{FF2B5EF4-FFF2-40B4-BE49-F238E27FC236}">
                      <a16:creationId xmlns:a16="http://schemas.microsoft.com/office/drawing/2014/main" id="{EBE4A821-59AA-4EF2-8D19-4842555C4DD4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5104;p56">
                  <a:extLst>
                    <a:ext uri="{FF2B5EF4-FFF2-40B4-BE49-F238E27FC236}">
                      <a16:creationId xmlns:a16="http://schemas.microsoft.com/office/drawing/2014/main" id="{3618395D-1102-42DC-8843-7372B1B1901A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5105;p56">
                  <a:extLst>
                    <a:ext uri="{FF2B5EF4-FFF2-40B4-BE49-F238E27FC236}">
                      <a16:creationId xmlns:a16="http://schemas.microsoft.com/office/drawing/2014/main" id="{C7A8BD47-FCAC-43CB-AEE4-7EC2C3441413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5106;p56">
                  <a:extLst>
                    <a:ext uri="{FF2B5EF4-FFF2-40B4-BE49-F238E27FC236}">
                      <a16:creationId xmlns:a16="http://schemas.microsoft.com/office/drawing/2014/main" id="{61594021-D319-460B-9CC2-C2438112D6E0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5107;p56">
                  <a:extLst>
                    <a:ext uri="{FF2B5EF4-FFF2-40B4-BE49-F238E27FC236}">
                      <a16:creationId xmlns:a16="http://schemas.microsoft.com/office/drawing/2014/main" id="{8CA0A819-0FE7-4801-A55D-01888E741EB1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5108;p56">
                  <a:extLst>
                    <a:ext uri="{FF2B5EF4-FFF2-40B4-BE49-F238E27FC236}">
                      <a16:creationId xmlns:a16="http://schemas.microsoft.com/office/drawing/2014/main" id="{E8CE54F4-1425-43B1-890D-60BBB121B2EE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5109;p56">
                  <a:extLst>
                    <a:ext uri="{FF2B5EF4-FFF2-40B4-BE49-F238E27FC236}">
                      <a16:creationId xmlns:a16="http://schemas.microsoft.com/office/drawing/2014/main" id="{40989BD3-A446-4FEB-AA4E-2773E2B2F4D4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5110;p56">
                  <a:extLst>
                    <a:ext uri="{FF2B5EF4-FFF2-40B4-BE49-F238E27FC236}">
                      <a16:creationId xmlns:a16="http://schemas.microsoft.com/office/drawing/2014/main" id="{E69BCA8B-780E-46FE-A9BD-46227049C90C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111;p56">
                <a:extLst>
                  <a:ext uri="{FF2B5EF4-FFF2-40B4-BE49-F238E27FC236}">
                    <a16:creationId xmlns:a16="http://schemas.microsoft.com/office/drawing/2014/main" id="{C3C944F9-1230-4DE8-ABB5-06B16BD95DD7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88" name="Google Shape;5112;p56">
                  <a:extLst>
                    <a:ext uri="{FF2B5EF4-FFF2-40B4-BE49-F238E27FC236}">
                      <a16:creationId xmlns:a16="http://schemas.microsoft.com/office/drawing/2014/main" id="{582948FD-3645-486A-9061-C49E12BC9FD4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113;p56">
                  <a:extLst>
                    <a:ext uri="{FF2B5EF4-FFF2-40B4-BE49-F238E27FC236}">
                      <a16:creationId xmlns:a16="http://schemas.microsoft.com/office/drawing/2014/main" id="{378CD86E-01D8-41A5-B291-9DCEFBA93C02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114;p56">
                <a:extLst>
                  <a:ext uri="{FF2B5EF4-FFF2-40B4-BE49-F238E27FC236}">
                    <a16:creationId xmlns:a16="http://schemas.microsoft.com/office/drawing/2014/main" id="{3B9047E5-F987-4D56-8CCB-A97DA6C6AE8F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86" name="Google Shape;5115;p56">
                  <a:extLst>
                    <a:ext uri="{FF2B5EF4-FFF2-40B4-BE49-F238E27FC236}">
                      <a16:creationId xmlns:a16="http://schemas.microsoft.com/office/drawing/2014/main" id="{208D1E48-D9D2-490D-82A6-E7F8A0AD168B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116;p56">
                  <a:extLst>
                    <a:ext uri="{FF2B5EF4-FFF2-40B4-BE49-F238E27FC236}">
                      <a16:creationId xmlns:a16="http://schemas.microsoft.com/office/drawing/2014/main" id="{FDBEBD57-56C2-4A3C-8640-825AED8946DA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117;p56">
                <a:extLst>
                  <a:ext uri="{FF2B5EF4-FFF2-40B4-BE49-F238E27FC236}">
                    <a16:creationId xmlns:a16="http://schemas.microsoft.com/office/drawing/2014/main" id="{84EB5916-3B02-4187-9ACF-37DB1E1F8EF8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84" name="Google Shape;5118;p56">
                  <a:extLst>
                    <a:ext uri="{FF2B5EF4-FFF2-40B4-BE49-F238E27FC236}">
                      <a16:creationId xmlns:a16="http://schemas.microsoft.com/office/drawing/2014/main" id="{3754C271-2B81-4708-A9EC-DB4F386C2DF2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119;p56">
                  <a:extLst>
                    <a:ext uri="{FF2B5EF4-FFF2-40B4-BE49-F238E27FC236}">
                      <a16:creationId xmlns:a16="http://schemas.microsoft.com/office/drawing/2014/main" id="{6F608689-4803-4005-AAF0-A8AFE499B865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120;p56">
                <a:extLst>
                  <a:ext uri="{FF2B5EF4-FFF2-40B4-BE49-F238E27FC236}">
                    <a16:creationId xmlns:a16="http://schemas.microsoft.com/office/drawing/2014/main" id="{8BE7D070-F51F-47EF-BDB5-1E1BCDFCA5A9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82" name="Google Shape;5121;p56">
                  <a:extLst>
                    <a:ext uri="{FF2B5EF4-FFF2-40B4-BE49-F238E27FC236}">
                      <a16:creationId xmlns:a16="http://schemas.microsoft.com/office/drawing/2014/main" id="{1A166A49-78B1-41ED-860B-7508B92821C6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122;p56">
                  <a:extLst>
                    <a:ext uri="{FF2B5EF4-FFF2-40B4-BE49-F238E27FC236}">
                      <a16:creationId xmlns:a16="http://schemas.microsoft.com/office/drawing/2014/main" id="{3D36E5E1-F7A8-4763-960E-32D60FF742A1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123;p56">
                <a:extLst>
                  <a:ext uri="{FF2B5EF4-FFF2-40B4-BE49-F238E27FC236}">
                    <a16:creationId xmlns:a16="http://schemas.microsoft.com/office/drawing/2014/main" id="{F6188581-BB47-4992-B7AE-C6733915555E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80" name="Google Shape;5124;p56">
                  <a:extLst>
                    <a:ext uri="{FF2B5EF4-FFF2-40B4-BE49-F238E27FC236}">
                      <a16:creationId xmlns:a16="http://schemas.microsoft.com/office/drawing/2014/main" id="{8A75561A-8E6F-4515-80D8-58021B122BE5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125;p56">
                  <a:extLst>
                    <a:ext uri="{FF2B5EF4-FFF2-40B4-BE49-F238E27FC236}">
                      <a16:creationId xmlns:a16="http://schemas.microsoft.com/office/drawing/2014/main" id="{B36B2496-CF0B-4701-A2EB-2BDDC520FC86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126;p56">
                <a:extLst>
                  <a:ext uri="{FF2B5EF4-FFF2-40B4-BE49-F238E27FC236}">
                    <a16:creationId xmlns:a16="http://schemas.microsoft.com/office/drawing/2014/main" id="{776C5F4D-38EB-44B5-A5FF-F6F6372B40F8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78" name="Google Shape;5127;p56">
                  <a:extLst>
                    <a:ext uri="{FF2B5EF4-FFF2-40B4-BE49-F238E27FC236}">
                      <a16:creationId xmlns:a16="http://schemas.microsoft.com/office/drawing/2014/main" id="{9B7FB316-0A25-4DCE-BC95-4017D7A4118E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128;p56">
                  <a:extLst>
                    <a:ext uri="{FF2B5EF4-FFF2-40B4-BE49-F238E27FC236}">
                      <a16:creationId xmlns:a16="http://schemas.microsoft.com/office/drawing/2014/main" id="{625B4A0D-AF3E-4261-B6AC-7AC5BA5C3EF4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129;p56">
                <a:extLst>
                  <a:ext uri="{FF2B5EF4-FFF2-40B4-BE49-F238E27FC236}">
                    <a16:creationId xmlns:a16="http://schemas.microsoft.com/office/drawing/2014/main" id="{DE1F9501-E1A7-4B72-9B87-2F7B08344FFB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76" name="Google Shape;5130;p56">
                  <a:extLst>
                    <a:ext uri="{FF2B5EF4-FFF2-40B4-BE49-F238E27FC236}">
                      <a16:creationId xmlns:a16="http://schemas.microsoft.com/office/drawing/2014/main" id="{79668F2A-A1A3-430D-B044-D0C17FE71206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131;p56">
                  <a:extLst>
                    <a:ext uri="{FF2B5EF4-FFF2-40B4-BE49-F238E27FC236}">
                      <a16:creationId xmlns:a16="http://schemas.microsoft.com/office/drawing/2014/main" id="{AF470409-8630-4FB4-A60E-3789344BABFC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132;p56">
                <a:extLst>
                  <a:ext uri="{FF2B5EF4-FFF2-40B4-BE49-F238E27FC236}">
                    <a16:creationId xmlns:a16="http://schemas.microsoft.com/office/drawing/2014/main" id="{172DA4E7-AE56-4697-84D3-DB3394113FB8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74" name="Google Shape;5133;p56">
                  <a:extLst>
                    <a:ext uri="{FF2B5EF4-FFF2-40B4-BE49-F238E27FC236}">
                      <a16:creationId xmlns:a16="http://schemas.microsoft.com/office/drawing/2014/main" id="{FC7C9442-0075-4C8C-AE0F-582D16842866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134;p56">
                  <a:extLst>
                    <a:ext uri="{FF2B5EF4-FFF2-40B4-BE49-F238E27FC236}">
                      <a16:creationId xmlns:a16="http://schemas.microsoft.com/office/drawing/2014/main" id="{32FA812E-EBB1-46F8-9123-EA3B6F324A28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135;p56">
                <a:extLst>
                  <a:ext uri="{FF2B5EF4-FFF2-40B4-BE49-F238E27FC236}">
                    <a16:creationId xmlns:a16="http://schemas.microsoft.com/office/drawing/2014/main" id="{5526B08A-E4C9-4F80-AF79-4DE2C94A92BD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72" name="Google Shape;5136;p56">
                  <a:extLst>
                    <a:ext uri="{FF2B5EF4-FFF2-40B4-BE49-F238E27FC236}">
                      <a16:creationId xmlns:a16="http://schemas.microsoft.com/office/drawing/2014/main" id="{F7AD402A-05F5-4C5E-8C35-26A744C72CE3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137;p56">
                  <a:extLst>
                    <a:ext uri="{FF2B5EF4-FFF2-40B4-BE49-F238E27FC236}">
                      <a16:creationId xmlns:a16="http://schemas.microsoft.com/office/drawing/2014/main" id="{DBBE0169-38FB-402F-9E61-F35364234E2D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138;p56">
                <a:extLst>
                  <a:ext uri="{FF2B5EF4-FFF2-40B4-BE49-F238E27FC236}">
                    <a16:creationId xmlns:a16="http://schemas.microsoft.com/office/drawing/2014/main" id="{F41B0766-4867-434E-B51F-4B2798A5192A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70" name="Google Shape;5139;p56">
                  <a:extLst>
                    <a:ext uri="{FF2B5EF4-FFF2-40B4-BE49-F238E27FC236}">
                      <a16:creationId xmlns:a16="http://schemas.microsoft.com/office/drawing/2014/main" id="{13C6F7D6-82B5-4E1A-9FD0-E834B1B69B9A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140;p56">
                  <a:extLst>
                    <a:ext uri="{FF2B5EF4-FFF2-40B4-BE49-F238E27FC236}">
                      <a16:creationId xmlns:a16="http://schemas.microsoft.com/office/drawing/2014/main" id="{CB2FC50B-627A-4DCF-9EC6-1F383E2DAC27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5141;p56">
                <a:extLst>
                  <a:ext uri="{FF2B5EF4-FFF2-40B4-BE49-F238E27FC236}">
                    <a16:creationId xmlns:a16="http://schemas.microsoft.com/office/drawing/2014/main" id="{200A7130-0087-4D62-A140-62D514F10E62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68" name="Google Shape;5142;p56">
                  <a:extLst>
                    <a:ext uri="{FF2B5EF4-FFF2-40B4-BE49-F238E27FC236}">
                      <a16:creationId xmlns:a16="http://schemas.microsoft.com/office/drawing/2014/main" id="{F4AD891C-803C-43EC-8B37-0C4178E50698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143;p56">
                  <a:extLst>
                    <a:ext uri="{FF2B5EF4-FFF2-40B4-BE49-F238E27FC236}">
                      <a16:creationId xmlns:a16="http://schemas.microsoft.com/office/drawing/2014/main" id="{E6D93322-7E84-431A-8953-5CB23C58808A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" name="Google Shape;5144;p56">
                <a:extLst>
                  <a:ext uri="{FF2B5EF4-FFF2-40B4-BE49-F238E27FC236}">
                    <a16:creationId xmlns:a16="http://schemas.microsoft.com/office/drawing/2014/main" id="{6AB543EA-BC46-49FA-A055-990F4A3AD467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5;p56">
                <a:extLst>
                  <a:ext uri="{FF2B5EF4-FFF2-40B4-BE49-F238E27FC236}">
                    <a16:creationId xmlns:a16="http://schemas.microsoft.com/office/drawing/2014/main" id="{AE6A3F78-D16C-46B6-B58D-AA58D9849628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5146;p56">
                <a:extLst>
                  <a:ext uri="{FF2B5EF4-FFF2-40B4-BE49-F238E27FC236}">
                    <a16:creationId xmlns:a16="http://schemas.microsoft.com/office/drawing/2014/main" id="{A38C8EF1-4D39-43EB-B3DB-B0DF3399E49E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66" name="Google Shape;5147;p56">
                  <a:extLst>
                    <a:ext uri="{FF2B5EF4-FFF2-40B4-BE49-F238E27FC236}">
                      <a16:creationId xmlns:a16="http://schemas.microsoft.com/office/drawing/2014/main" id="{5E00603E-2CE6-46AB-93CD-536BBB9730C2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148;p56">
                  <a:extLst>
                    <a:ext uri="{FF2B5EF4-FFF2-40B4-BE49-F238E27FC236}">
                      <a16:creationId xmlns:a16="http://schemas.microsoft.com/office/drawing/2014/main" id="{16768F78-D3C5-49ED-81E3-3A6C0008C84F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5149;p56">
                <a:extLst>
                  <a:ext uri="{FF2B5EF4-FFF2-40B4-BE49-F238E27FC236}">
                    <a16:creationId xmlns:a16="http://schemas.microsoft.com/office/drawing/2014/main" id="{5949824F-263F-4DA2-B2CD-F61679A95EBE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64" name="Google Shape;5150;p56">
                  <a:extLst>
                    <a:ext uri="{FF2B5EF4-FFF2-40B4-BE49-F238E27FC236}">
                      <a16:creationId xmlns:a16="http://schemas.microsoft.com/office/drawing/2014/main" id="{F72E5122-1B22-4548-9ED5-8DEA51FE797F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151;p56">
                  <a:extLst>
                    <a:ext uri="{FF2B5EF4-FFF2-40B4-BE49-F238E27FC236}">
                      <a16:creationId xmlns:a16="http://schemas.microsoft.com/office/drawing/2014/main" id="{7C882584-DEAC-4930-A61E-B987AAEA3AA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5152;p56">
                <a:extLst>
                  <a:ext uri="{FF2B5EF4-FFF2-40B4-BE49-F238E27FC236}">
                    <a16:creationId xmlns:a16="http://schemas.microsoft.com/office/drawing/2014/main" id="{7FB45B5D-150C-4557-B2CB-D0394EC17C22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62" name="Google Shape;5153;p56">
                  <a:extLst>
                    <a:ext uri="{FF2B5EF4-FFF2-40B4-BE49-F238E27FC236}">
                      <a16:creationId xmlns:a16="http://schemas.microsoft.com/office/drawing/2014/main" id="{9F247EB1-D3A2-43B2-B062-3B85F0EFC735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154;p56">
                  <a:extLst>
                    <a:ext uri="{FF2B5EF4-FFF2-40B4-BE49-F238E27FC236}">
                      <a16:creationId xmlns:a16="http://schemas.microsoft.com/office/drawing/2014/main" id="{6C2CFB0A-6076-4CEE-AE79-696E3B6FD097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5155;p56">
                <a:extLst>
                  <a:ext uri="{FF2B5EF4-FFF2-40B4-BE49-F238E27FC236}">
                    <a16:creationId xmlns:a16="http://schemas.microsoft.com/office/drawing/2014/main" id="{7B8F59CF-33CD-4936-9E9B-37BADC281F64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60" name="Google Shape;5156;p56">
                  <a:extLst>
                    <a:ext uri="{FF2B5EF4-FFF2-40B4-BE49-F238E27FC236}">
                      <a16:creationId xmlns:a16="http://schemas.microsoft.com/office/drawing/2014/main" id="{8980CED3-E394-47AD-A2C8-22EF5EF43335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157;p56">
                  <a:extLst>
                    <a:ext uri="{FF2B5EF4-FFF2-40B4-BE49-F238E27FC236}">
                      <a16:creationId xmlns:a16="http://schemas.microsoft.com/office/drawing/2014/main" id="{7BEE8CE7-4EEC-4AD7-A458-2DE52CB6BB9B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5158;p56">
                <a:extLst>
                  <a:ext uri="{FF2B5EF4-FFF2-40B4-BE49-F238E27FC236}">
                    <a16:creationId xmlns:a16="http://schemas.microsoft.com/office/drawing/2014/main" id="{574DBA73-AB31-40E0-9FF7-745AAC2E19CE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58" name="Google Shape;5159;p56">
                  <a:extLst>
                    <a:ext uri="{FF2B5EF4-FFF2-40B4-BE49-F238E27FC236}">
                      <a16:creationId xmlns:a16="http://schemas.microsoft.com/office/drawing/2014/main" id="{C6DC9458-5D15-48F9-B6CA-FAD1F039ABC8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5160;p56">
                  <a:extLst>
                    <a:ext uri="{FF2B5EF4-FFF2-40B4-BE49-F238E27FC236}">
                      <a16:creationId xmlns:a16="http://schemas.microsoft.com/office/drawing/2014/main" id="{DEB5DAB5-3738-4592-B5E0-A76DAC7342DF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5161;p56">
                <a:extLst>
                  <a:ext uri="{FF2B5EF4-FFF2-40B4-BE49-F238E27FC236}">
                    <a16:creationId xmlns:a16="http://schemas.microsoft.com/office/drawing/2014/main" id="{B564BDAB-6717-4C96-86FE-EC4DDFEAE9CD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56" name="Google Shape;5162;p56">
                  <a:extLst>
                    <a:ext uri="{FF2B5EF4-FFF2-40B4-BE49-F238E27FC236}">
                      <a16:creationId xmlns:a16="http://schemas.microsoft.com/office/drawing/2014/main" id="{303B5428-2C06-45A6-8556-1DC7C3DB82BF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5163;p56">
                  <a:extLst>
                    <a:ext uri="{FF2B5EF4-FFF2-40B4-BE49-F238E27FC236}">
                      <a16:creationId xmlns:a16="http://schemas.microsoft.com/office/drawing/2014/main" id="{2B8FD82A-6962-4442-849D-BC72BBA5AF44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5164;p56">
                <a:extLst>
                  <a:ext uri="{FF2B5EF4-FFF2-40B4-BE49-F238E27FC236}">
                    <a16:creationId xmlns:a16="http://schemas.microsoft.com/office/drawing/2014/main" id="{1654C65D-4541-492F-A4F4-D3CD0904596E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54" name="Google Shape;5165;p56">
                  <a:extLst>
                    <a:ext uri="{FF2B5EF4-FFF2-40B4-BE49-F238E27FC236}">
                      <a16:creationId xmlns:a16="http://schemas.microsoft.com/office/drawing/2014/main" id="{4ADA4981-4BF9-4E02-8466-69719C3569F5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5166;p56">
                  <a:extLst>
                    <a:ext uri="{FF2B5EF4-FFF2-40B4-BE49-F238E27FC236}">
                      <a16:creationId xmlns:a16="http://schemas.microsoft.com/office/drawing/2014/main" id="{FBB330D4-8353-445F-A5CB-76432A6C7D49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5167;p56">
                <a:extLst>
                  <a:ext uri="{FF2B5EF4-FFF2-40B4-BE49-F238E27FC236}">
                    <a16:creationId xmlns:a16="http://schemas.microsoft.com/office/drawing/2014/main" id="{B7382C18-8214-4F71-B216-F21B08B946A9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52" name="Google Shape;5168;p56">
                  <a:extLst>
                    <a:ext uri="{FF2B5EF4-FFF2-40B4-BE49-F238E27FC236}">
                      <a16:creationId xmlns:a16="http://schemas.microsoft.com/office/drawing/2014/main" id="{121255A8-D18C-41B9-8E8D-8D2EC815566D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5169;p56">
                  <a:extLst>
                    <a:ext uri="{FF2B5EF4-FFF2-40B4-BE49-F238E27FC236}">
                      <a16:creationId xmlns:a16="http://schemas.microsoft.com/office/drawing/2014/main" id="{3160CF00-6798-4593-83DC-39742A743245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5170;p56">
                <a:extLst>
                  <a:ext uri="{FF2B5EF4-FFF2-40B4-BE49-F238E27FC236}">
                    <a16:creationId xmlns:a16="http://schemas.microsoft.com/office/drawing/2014/main" id="{E2A50500-A1A2-4577-89A3-C52D605F1046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50" name="Google Shape;5171;p56">
                  <a:extLst>
                    <a:ext uri="{FF2B5EF4-FFF2-40B4-BE49-F238E27FC236}">
                      <a16:creationId xmlns:a16="http://schemas.microsoft.com/office/drawing/2014/main" id="{84E3B2D4-0131-4410-93E4-BA3DE595DB1E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5172;p56">
                  <a:extLst>
                    <a:ext uri="{FF2B5EF4-FFF2-40B4-BE49-F238E27FC236}">
                      <a16:creationId xmlns:a16="http://schemas.microsoft.com/office/drawing/2014/main" id="{E3272339-3190-4F44-B2AA-ED479C657149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5173;p56">
                <a:extLst>
                  <a:ext uri="{FF2B5EF4-FFF2-40B4-BE49-F238E27FC236}">
                    <a16:creationId xmlns:a16="http://schemas.microsoft.com/office/drawing/2014/main" id="{A4704D77-B335-45DA-956E-83B358FD18E6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48" name="Google Shape;5174;p56">
                  <a:extLst>
                    <a:ext uri="{FF2B5EF4-FFF2-40B4-BE49-F238E27FC236}">
                      <a16:creationId xmlns:a16="http://schemas.microsoft.com/office/drawing/2014/main" id="{3FA7E861-9304-4250-A886-2FF083779D02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5175;p56">
                  <a:extLst>
                    <a:ext uri="{FF2B5EF4-FFF2-40B4-BE49-F238E27FC236}">
                      <a16:creationId xmlns:a16="http://schemas.microsoft.com/office/drawing/2014/main" id="{881360D2-5A03-4D14-A8E4-DE006EA8FEA7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5176;p56">
                <a:extLst>
                  <a:ext uri="{FF2B5EF4-FFF2-40B4-BE49-F238E27FC236}">
                    <a16:creationId xmlns:a16="http://schemas.microsoft.com/office/drawing/2014/main" id="{8E43DFD5-F9D6-4855-8A0E-4F63A81F48C9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46" name="Google Shape;5177;p56">
                  <a:extLst>
                    <a:ext uri="{FF2B5EF4-FFF2-40B4-BE49-F238E27FC236}">
                      <a16:creationId xmlns:a16="http://schemas.microsoft.com/office/drawing/2014/main" id="{0272E737-9998-4CFC-AAE5-F05A944AD4DC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5178;p56">
                  <a:extLst>
                    <a:ext uri="{FF2B5EF4-FFF2-40B4-BE49-F238E27FC236}">
                      <a16:creationId xmlns:a16="http://schemas.microsoft.com/office/drawing/2014/main" id="{B337AD15-A765-48F2-906C-4E783F28CC22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5179;p56">
                <a:extLst>
                  <a:ext uri="{FF2B5EF4-FFF2-40B4-BE49-F238E27FC236}">
                    <a16:creationId xmlns:a16="http://schemas.microsoft.com/office/drawing/2014/main" id="{FCF1FC59-4972-44B0-AAD9-7173919A2A36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44" name="Google Shape;5180;p56">
                  <a:extLst>
                    <a:ext uri="{FF2B5EF4-FFF2-40B4-BE49-F238E27FC236}">
                      <a16:creationId xmlns:a16="http://schemas.microsoft.com/office/drawing/2014/main" id="{558E58B7-D89C-40B4-850F-1882FF456FFB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5181;p56">
                  <a:extLst>
                    <a:ext uri="{FF2B5EF4-FFF2-40B4-BE49-F238E27FC236}">
                      <a16:creationId xmlns:a16="http://schemas.microsoft.com/office/drawing/2014/main" id="{CEDF5D41-5AEE-4D0A-8E80-DE74FA6D70CE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5182;p56">
                <a:extLst>
                  <a:ext uri="{FF2B5EF4-FFF2-40B4-BE49-F238E27FC236}">
                    <a16:creationId xmlns:a16="http://schemas.microsoft.com/office/drawing/2014/main" id="{220A2247-A5A1-4F3B-B89D-DFB607AC344F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42" name="Google Shape;5183;p56">
                  <a:extLst>
                    <a:ext uri="{FF2B5EF4-FFF2-40B4-BE49-F238E27FC236}">
                      <a16:creationId xmlns:a16="http://schemas.microsoft.com/office/drawing/2014/main" id="{61DC77E4-7593-4C87-84A1-181197326EF3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5184;p56">
                  <a:extLst>
                    <a:ext uri="{FF2B5EF4-FFF2-40B4-BE49-F238E27FC236}">
                      <a16:creationId xmlns:a16="http://schemas.microsoft.com/office/drawing/2014/main" id="{0127CA90-0BD0-4B76-862C-4840811C5DD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" name="Google Shape;5185;p56">
                <a:extLst>
                  <a:ext uri="{FF2B5EF4-FFF2-40B4-BE49-F238E27FC236}">
                    <a16:creationId xmlns:a16="http://schemas.microsoft.com/office/drawing/2014/main" id="{D552943C-24E4-4DD7-B1C6-77909DCBAE6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40" name="Google Shape;5186;p56">
                  <a:extLst>
                    <a:ext uri="{FF2B5EF4-FFF2-40B4-BE49-F238E27FC236}">
                      <a16:creationId xmlns:a16="http://schemas.microsoft.com/office/drawing/2014/main" id="{A8C8B544-4839-48F7-B00C-87AF8A7F0FD0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5187;p56">
                  <a:extLst>
                    <a:ext uri="{FF2B5EF4-FFF2-40B4-BE49-F238E27FC236}">
                      <a16:creationId xmlns:a16="http://schemas.microsoft.com/office/drawing/2014/main" id="{713B59E5-21D4-46BF-9AD6-CD9C0F5FE1C0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5188;p56">
                <a:extLst>
                  <a:ext uri="{FF2B5EF4-FFF2-40B4-BE49-F238E27FC236}">
                    <a16:creationId xmlns:a16="http://schemas.microsoft.com/office/drawing/2014/main" id="{8DB9C1A5-7589-4F6D-9A0A-43A3983A17D2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38" name="Google Shape;5189;p56">
                  <a:extLst>
                    <a:ext uri="{FF2B5EF4-FFF2-40B4-BE49-F238E27FC236}">
                      <a16:creationId xmlns:a16="http://schemas.microsoft.com/office/drawing/2014/main" id="{B7F8A086-E3FB-4044-A897-C9F22159E153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5190;p56">
                  <a:extLst>
                    <a:ext uri="{FF2B5EF4-FFF2-40B4-BE49-F238E27FC236}">
                      <a16:creationId xmlns:a16="http://schemas.microsoft.com/office/drawing/2014/main" id="{2AD56FA5-000A-43FF-A960-4803A7E6279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5191;p56">
                <a:extLst>
                  <a:ext uri="{FF2B5EF4-FFF2-40B4-BE49-F238E27FC236}">
                    <a16:creationId xmlns:a16="http://schemas.microsoft.com/office/drawing/2014/main" id="{167DF477-9692-45D5-B22A-B96A42654B86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36" name="Google Shape;5192;p56">
                  <a:extLst>
                    <a:ext uri="{FF2B5EF4-FFF2-40B4-BE49-F238E27FC236}">
                      <a16:creationId xmlns:a16="http://schemas.microsoft.com/office/drawing/2014/main" id="{6CA3AC65-027C-44EF-91AA-8B5F489A4A21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5193;p56">
                  <a:extLst>
                    <a:ext uri="{FF2B5EF4-FFF2-40B4-BE49-F238E27FC236}">
                      <a16:creationId xmlns:a16="http://schemas.microsoft.com/office/drawing/2014/main" id="{3D9B5CDF-29FA-4495-8A93-A4C024432469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5194;p56">
                <a:extLst>
                  <a:ext uri="{FF2B5EF4-FFF2-40B4-BE49-F238E27FC236}">
                    <a16:creationId xmlns:a16="http://schemas.microsoft.com/office/drawing/2014/main" id="{C0588410-E67B-4B8A-B134-02727A42F02A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34" name="Google Shape;5195;p56">
                  <a:extLst>
                    <a:ext uri="{FF2B5EF4-FFF2-40B4-BE49-F238E27FC236}">
                      <a16:creationId xmlns:a16="http://schemas.microsoft.com/office/drawing/2014/main" id="{E5D9C9BD-C81C-4214-96AA-31F24BB875A4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5196;p56">
                  <a:extLst>
                    <a:ext uri="{FF2B5EF4-FFF2-40B4-BE49-F238E27FC236}">
                      <a16:creationId xmlns:a16="http://schemas.microsoft.com/office/drawing/2014/main" id="{44BC24D2-5CEB-487E-A3E7-3C3E1AA4AD36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5197;p56">
                <a:extLst>
                  <a:ext uri="{FF2B5EF4-FFF2-40B4-BE49-F238E27FC236}">
                    <a16:creationId xmlns:a16="http://schemas.microsoft.com/office/drawing/2014/main" id="{B45045DB-803F-4DF4-AAEF-FB448A8E5F76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32" name="Google Shape;5198;p56">
                  <a:extLst>
                    <a:ext uri="{FF2B5EF4-FFF2-40B4-BE49-F238E27FC236}">
                      <a16:creationId xmlns:a16="http://schemas.microsoft.com/office/drawing/2014/main" id="{520C4001-B2B1-4406-BF91-5269F18CADEE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5199;p56">
                  <a:extLst>
                    <a:ext uri="{FF2B5EF4-FFF2-40B4-BE49-F238E27FC236}">
                      <a16:creationId xmlns:a16="http://schemas.microsoft.com/office/drawing/2014/main" id="{0E5841E4-C902-40A3-A399-BCE64E1F9609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" name="Google Shape;5200;p56">
                <a:extLst>
                  <a:ext uri="{FF2B5EF4-FFF2-40B4-BE49-F238E27FC236}">
                    <a16:creationId xmlns:a16="http://schemas.microsoft.com/office/drawing/2014/main" id="{2DB80C08-A2AB-4ECA-BFFC-0E42BBDFCB36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30" name="Google Shape;5201;p56">
                  <a:extLst>
                    <a:ext uri="{FF2B5EF4-FFF2-40B4-BE49-F238E27FC236}">
                      <a16:creationId xmlns:a16="http://schemas.microsoft.com/office/drawing/2014/main" id="{8BA1C067-A40E-4C2F-B950-DB3A95CF17F0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5202;p56">
                  <a:extLst>
                    <a:ext uri="{FF2B5EF4-FFF2-40B4-BE49-F238E27FC236}">
                      <a16:creationId xmlns:a16="http://schemas.microsoft.com/office/drawing/2014/main" id="{E6130DA2-9794-4B34-B52C-D4A6FA004F6C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" name="Google Shape;5203;p56">
                <a:extLst>
                  <a:ext uri="{FF2B5EF4-FFF2-40B4-BE49-F238E27FC236}">
                    <a16:creationId xmlns:a16="http://schemas.microsoft.com/office/drawing/2014/main" id="{C74FCA6F-135F-44AC-A2CD-A546ABE7C550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28" name="Google Shape;5204;p56">
                  <a:extLst>
                    <a:ext uri="{FF2B5EF4-FFF2-40B4-BE49-F238E27FC236}">
                      <a16:creationId xmlns:a16="http://schemas.microsoft.com/office/drawing/2014/main" id="{5FFCAC46-F9F2-4418-A36C-1EC1F03FB15D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205;p56">
                  <a:extLst>
                    <a:ext uri="{FF2B5EF4-FFF2-40B4-BE49-F238E27FC236}">
                      <a16:creationId xmlns:a16="http://schemas.microsoft.com/office/drawing/2014/main" id="{3EA2C17A-7970-4AE8-A698-A3E7B1465D64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5206;p56">
                <a:extLst>
                  <a:ext uri="{FF2B5EF4-FFF2-40B4-BE49-F238E27FC236}">
                    <a16:creationId xmlns:a16="http://schemas.microsoft.com/office/drawing/2014/main" id="{456E1D3E-C162-4E5C-8AB4-8398553DA225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26" name="Google Shape;5207;p56">
                  <a:extLst>
                    <a:ext uri="{FF2B5EF4-FFF2-40B4-BE49-F238E27FC236}">
                      <a16:creationId xmlns:a16="http://schemas.microsoft.com/office/drawing/2014/main" id="{B3382EF3-F8EB-4158-9276-42637156695D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208;p56">
                  <a:extLst>
                    <a:ext uri="{FF2B5EF4-FFF2-40B4-BE49-F238E27FC236}">
                      <a16:creationId xmlns:a16="http://schemas.microsoft.com/office/drawing/2014/main" id="{E6F759B8-34A3-4B88-B56D-037A414EAF68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" name="Google Shape;5209;p56">
                <a:extLst>
                  <a:ext uri="{FF2B5EF4-FFF2-40B4-BE49-F238E27FC236}">
                    <a16:creationId xmlns:a16="http://schemas.microsoft.com/office/drawing/2014/main" id="{7A008D90-FAC4-4EB8-B3C8-93CF4E5480F1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24" name="Google Shape;5210;p56">
                  <a:extLst>
                    <a:ext uri="{FF2B5EF4-FFF2-40B4-BE49-F238E27FC236}">
                      <a16:creationId xmlns:a16="http://schemas.microsoft.com/office/drawing/2014/main" id="{16652486-7625-4CA2-88F1-62E95DDD1A47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211;p56">
                  <a:extLst>
                    <a:ext uri="{FF2B5EF4-FFF2-40B4-BE49-F238E27FC236}">
                      <a16:creationId xmlns:a16="http://schemas.microsoft.com/office/drawing/2014/main" id="{72746786-04DB-42DF-82DD-941FD0D6F0CB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" name="Google Shape;5212;p56">
                <a:extLst>
                  <a:ext uri="{FF2B5EF4-FFF2-40B4-BE49-F238E27FC236}">
                    <a16:creationId xmlns:a16="http://schemas.microsoft.com/office/drawing/2014/main" id="{004EF5BA-9A48-4E61-862A-FE5AD64B771A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22" name="Google Shape;5213;p56">
                  <a:extLst>
                    <a:ext uri="{FF2B5EF4-FFF2-40B4-BE49-F238E27FC236}">
                      <a16:creationId xmlns:a16="http://schemas.microsoft.com/office/drawing/2014/main" id="{03DE2463-7E43-49F8-9208-6B7887103B88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214;p56">
                  <a:extLst>
                    <a:ext uri="{FF2B5EF4-FFF2-40B4-BE49-F238E27FC236}">
                      <a16:creationId xmlns:a16="http://schemas.microsoft.com/office/drawing/2014/main" id="{8BB3C700-5437-4807-8551-F160C98ADAE0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" name="Google Shape;5215;p56">
                <a:extLst>
                  <a:ext uri="{FF2B5EF4-FFF2-40B4-BE49-F238E27FC236}">
                    <a16:creationId xmlns:a16="http://schemas.microsoft.com/office/drawing/2014/main" id="{C48D1EBC-6DF5-4E47-83B5-8F1BCB3DC751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20" name="Google Shape;5216;p56">
                  <a:extLst>
                    <a:ext uri="{FF2B5EF4-FFF2-40B4-BE49-F238E27FC236}">
                      <a16:creationId xmlns:a16="http://schemas.microsoft.com/office/drawing/2014/main" id="{EE5350A6-164E-46A4-9807-4805622FA08C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217;p56">
                  <a:extLst>
                    <a:ext uri="{FF2B5EF4-FFF2-40B4-BE49-F238E27FC236}">
                      <a16:creationId xmlns:a16="http://schemas.microsoft.com/office/drawing/2014/main" id="{49BAA54D-9546-4F22-849C-4EDD86A273E0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" name="Google Shape;5218;p56">
                <a:extLst>
                  <a:ext uri="{FF2B5EF4-FFF2-40B4-BE49-F238E27FC236}">
                    <a16:creationId xmlns:a16="http://schemas.microsoft.com/office/drawing/2014/main" id="{8E57E86F-C0FB-4B14-A819-CA93EAE48FB0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18" name="Google Shape;5219;p56">
                  <a:extLst>
                    <a:ext uri="{FF2B5EF4-FFF2-40B4-BE49-F238E27FC236}">
                      <a16:creationId xmlns:a16="http://schemas.microsoft.com/office/drawing/2014/main" id="{06B48E80-E32B-4B4D-890E-B540DC2ECEE8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220;p56">
                  <a:extLst>
                    <a:ext uri="{FF2B5EF4-FFF2-40B4-BE49-F238E27FC236}">
                      <a16:creationId xmlns:a16="http://schemas.microsoft.com/office/drawing/2014/main" id="{3411ADBC-DBC2-4676-A8B1-23992896F7CC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" name="Google Shape;5221;p56">
                <a:extLst>
                  <a:ext uri="{FF2B5EF4-FFF2-40B4-BE49-F238E27FC236}">
                    <a16:creationId xmlns:a16="http://schemas.microsoft.com/office/drawing/2014/main" id="{2E5F0564-C2D7-418E-890B-D3F21B6D59DE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16" name="Google Shape;5222;p56">
                  <a:extLst>
                    <a:ext uri="{FF2B5EF4-FFF2-40B4-BE49-F238E27FC236}">
                      <a16:creationId xmlns:a16="http://schemas.microsoft.com/office/drawing/2014/main" id="{D6DC8260-B76E-407D-B4AA-E466A0DCFFD7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223;p56">
                  <a:extLst>
                    <a:ext uri="{FF2B5EF4-FFF2-40B4-BE49-F238E27FC236}">
                      <a16:creationId xmlns:a16="http://schemas.microsoft.com/office/drawing/2014/main" id="{6D954515-89B7-40BF-9631-6A8337BC3515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5224;p56">
                <a:extLst>
                  <a:ext uri="{FF2B5EF4-FFF2-40B4-BE49-F238E27FC236}">
                    <a16:creationId xmlns:a16="http://schemas.microsoft.com/office/drawing/2014/main" id="{A31CC840-448E-4E6C-9911-7B81A16415E5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14" name="Google Shape;5225;p56">
                  <a:extLst>
                    <a:ext uri="{FF2B5EF4-FFF2-40B4-BE49-F238E27FC236}">
                      <a16:creationId xmlns:a16="http://schemas.microsoft.com/office/drawing/2014/main" id="{5D7DCC45-1283-44F9-A5F9-69557FE7EBFB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226;p56">
                  <a:extLst>
                    <a:ext uri="{FF2B5EF4-FFF2-40B4-BE49-F238E27FC236}">
                      <a16:creationId xmlns:a16="http://schemas.microsoft.com/office/drawing/2014/main" id="{B37D31C3-43D4-4AA2-94FE-2360729D15B9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" name="Google Shape;5227;p56">
                <a:extLst>
                  <a:ext uri="{FF2B5EF4-FFF2-40B4-BE49-F238E27FC236}">
                    <a16:creationId xmlns:a16="http://schemas.microsoft.com/office/drawing/2014/main" id="{B56BB665-2110-4B00-9E92-4F9189654BCE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12" name="Google Shape;5228;p56">
                  <a:extLst>
                    <a:ext uri="{FF2B5EF4-FFF2-40B4-BE49-F238E27FC236}">
                      <a16:creationId xmlns:a16="http://schemas.microsoft.com/office/drawing/2014/main" id="{433B5CC4-C05D-4A14-B7ED-E17537EE1C1C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229;p56">
                  <a:extLst>
                    <a:ext uri="{FF2B5EF4-FFF2-40B4-BE49-F238E27FC236}">
                      <a16:creationId xmlns:a16="http://schemas.microsoft.com/office/drawing/2014/main" id="{A7B8F2C8-E320-468F-B6EA-F1308158A375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" name="Google Shape;5230;p56">
                <a:extLst>
                  <a:ext uri="{FF2B5EF4-FFF2-40B4-BE49-F238E27FC236}">
                    <a16:creationId xmlns:a16="http://schemas.microsoft.com/office/drawing/2014/main" id="{FC27C1D9-17F8-471E-A17C-5782039D51D2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110" name="Google Shape;5231;p56">
                  <a:extLst>
                    <a:ext uri="{FF2B5EF4-FFF2-40B4-BE49-F238E27FC236}">
                      <a16:creationId xmlns:a16="http://schemas.microsoft.com/office/drawing/2014/main" id="{756F042C-5769-402C-8CC4-681272C2FE24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232;p56">
                  <a:extLst>
                    <a:ext uri="{FF2B5EF4-FFF2-40B4-BE49-F238E27FC236}">
                      <a16:creationId xmlns:a16="http://schemas.microsoft.com/office/drawing/2014/main" id="{AA894788-BB11-4317-BF07-CC5295AA14AF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5233;p56">
                <a:extLst>
                  <a:ext uri="{FF2B5EF4-FFF2-40B4-BE49-F238E27FC236}">
                    <a16:creationId xmlns:a16="http://schemas.microsoft.com/office/drawing/2014/main" id="{062405BD-921C-40C2-A38D-5A993257DFDE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108" name="Google Shape;5234;p56">
                  <a:extLst>
                    <a:ext uri="{FF2B5EF4-FFF2-40B4-BE49-F238E27FC236}">
                      <a16:creationId xmlns:a16="http://schemas.microsoft.com/office/drawing/2014/main" id="{AEAE21BE-8BAA-4D2C-830F-AB82D3AA7446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235;p56">
                  <a:extLst>
                    <a:ext uri="{FF2B5EF4-FFF2-40B4-BE49-F238E27FC236}">
                      <a16:creationId xmlns:a16="http://schemas.microsoft.com/office/drawing/2014/main" id="{8F949B61-0D10-4BDB-B2CC-3339009EAE3D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5236;p56">
                <a:extLst>
                  <a:ext uri="{FF2B5EF4-FFF2-40B4-BE49-F238E27FC236}">
                    <a16:creationId xmlns:a16="http://schemas.microsoft.com/office/drawing/2014/main" id="{9DC7F0C8-6253-4E40-A85E-44349FEC8F74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106" name="Google Shape;5237;p56">
                  <a:extLst>
                    <a:ext uri="{FF2B5EF4-FFF2-40B4-BE49-F238E27FC236}">
                      <a16:creationId xmlns:a16="http://schemas.microsoft.com/office/drawing/2014/main" id="{558D6612-6BA9-4AA3-A067-F5098E1CEA4A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238;p56">
                  <a:extLst>
                    <a:ext uri="{FF2B5EF4-FFF2-40B4-BE49-F238E27FC236}">
                      <a16:creationId xmlns:a16="http://schemas.microsoft.com/office/drawing/2014/main" id="{18E6E941-D135-4CF6-8200-376D96D6F48C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" name="Google Shape;5239;p56">
                <a:extLst>
                  <a:ext uri="{FF2B5EF4-FFF2-40B4-BE49-F238E27FC236}">
                    <a16:creationId xmlns:a16="http://schemas.microsoft.com/office/drawing/2014/main" id="{C3F59EEB-2DDB-4C01-96E3-1C82FC907AE8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104" name="Google Shape;5240;p56">
                  <a:extLst>
                    <a:ext uri="{FF2B5EF4-FFF2-40B4-BE49-F238E27FC236}">
                      <a16:creationId xmlns:a16="http://schemas.microsoft.com/office/drawing/2014/main" id="{1F761B5D-512B-45CC-B2F8-5BA437F7FF86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241;p56">
                  <a:extLst>
                    <a:ext uri="{FF2B5EF4-FFF2-40B4-BE49-F238E27FC236}">
                      <a16:creationId xmlns:a16="http://schemas.microsoft.com/office/drawing/2014/main" id="{0A26F513-DF3D-4279-83C5-73249350A57A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" name="Google Shape;5242;p56">
                <a:extLst>
                  <a:ext uri="{FF2B5EF4-FFF2-40B4-BE49-F238E27FC236}">
                    <a16:creationId xmlns:a16="http://schemas.microsoft.com/office/drawing/2014/main" id="{79DC6CCD-847E-484B-A449-1354C9396B79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102" name="Google Shape;5243;p56">
                  <a:extLst>
                    <a:ext uri="{FF2B5EF4-FFF2-40B4-BE49-F238E27FC236}">
                      <a16:creationId xmlns:a16="http://schemas.microsoft.com/office/drawing/2014/main" id="{BF53CBD3-8B87-44D6-BCC4-E8EDDE12CB82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244;p56">
                  <a:extLst>
                    <a:ext uri="{FF2B5EF4-FFF2-40B4-BE49-F238E27FC236}">
                      <a16:creationId xmlns:a16="http://schemas.microsoft.com/office/drawing/2014/main" id="{CDA0FF9D-19C8-4CE7-9264-69338D6834CF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" name="Google Shape;5245;p56">
                <a:extLst>
                  <a:ext uri="{FF2B5EF4-FFF2-40B4-BE49-F238E27FC236}">
                    <a16:creationId xmlns:a16="http://schemas.microsoft.com/office/drawing/2014/main" id="{57F07069-ABE6-4671-B57B-60085CD5BBA1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100" name="Google Shape;5246;p56">
                  <a:extLst>
                    <a:ext uri="{FF2B5EF4-FFF2-40B4-BE49-F238E27FC236}">
                      <a16:creationId xmlns:a16="http://schemas.microsoft.com/office/drawing/2014/main" id="{01ED4D09-BCBA-4092-87A8-8727F5063CFD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247;p56">
                  <a:extLst>
                    <a:ext uri="{FF2B5EF4-FFF2-40B4-BE49-F238E27FC236}">
                      <a16:creationId xmlns:a16="http://schemas.microsoft.com/office/drawing/2014/main" id="{6B62C02B-264A-4E66-A06E-57AA434F3DD3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83" name="Google Shape;1083;p32"/>
          <p:cNvSpPr/>
          <p:nvPr/>
        </p:nvSpPr>
        <p:spPr>
          <a:xfrm rot="-10505273" flipH="1">
            <a:off x="6334321" y="1122067"/>
            <a:ext cx="2833252" cy="3221171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32"/>
          <p:cNvSpPr txBox="1">
            <a:spLocks noGrp="1"/>
          </p:cNvSpPr>
          <p:nvPr>
            <p:ph type="title"/>
          </p:nvPr>
        </p:nvSpPr>
        <p:spPr>
          <a:xfrm>
            <a:off x="560776" y="1890267"/>
            <a:ext cx="4900417" cy="11113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Phase 1</a:t>
            </a:r>
            <a:endParaRPr sz="6000" dirty="0"/>
          </a:p>
        </p:txBody>
      </p:sp>
      <p:grpSp>
        <p:nvGrpSpPr>
          <p:cNvPr id="1086" name="Google Shape;1086;p32"/>
          <p:cNvGrpSpPr/>
          <p:nvPr/>
        </p:nvGrpSpPr>
        <p:grpSpPr>
          <a:xfrm rot="-227331">
            <a:off x="5677071" y="1332131"/>
            <a:ext cx="1464572" cy="1418947"/>
            <a:chOff x="5236159" y="2351836"/>
            <a:chExt cx="1538609" cy="1490678"/>
          </a:xfrm>
          <a:solidFill>
            <a:srgbClr val="C00000"/>
          </a:solidFill>
        </p:grpSpPr>
        <p:sp>
          <p:nvSpPr>
            <p:cNvPr id="1087" name="Google Shape;1087;p32"/>
            <p:cNvSpPr/>
            <p:nvPr/>
          </p:nvSpPr>
          <p:spPr>
            <a:xfrm>
              <a:off x="5236159" y="3723276"/>
              <a:ext cx="138966" cy="119238"/>
            </a:xfrm>
            <a:custGeom>
              <a:avLst/>
              <a:gdLst/>
              <a:ahLst/>
              <a:cxnLst/>
              <a:rect l="l" t="t" r="r" b="b"/>
              <a:pathLst>
                <a:path w="1592" h="1366" extrusionOk="0">
                  <a:moveTo>
                    <a:pt x="910" y="1"/>
                  </a:moveTo>
                  <a:cubicBezTo>
                    <a:pt x="301" y="1"/>
                    <a:pt x="1" y="734"/>
                    <a:pt x="426" y="1167"/>
                  </a:cubicBezTo>
                  <a:cubicBezTo>
                    <a:pt x="566" y="1304"/>
                    <a:pt x="737" y="1365"/>
                    <a:pt x="904" y="1365"/>
                  </a:cubicBezTo>
                  <a:cubicBezTo>
                    <a:pt x="1256" y="1365"/>
                    <a:pt x="1592" y="1095"/>
                    <a:pt x="1592" y="683"/>
                  </a:cubicBezTo>
                  <a:cubicBezTo>
                    <a:pt x="1592" y="309"/>
                    <a:pt x="1284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6073291" y="3066057"/>
              <a:ext cx="138966" cy="119238"/>
            </a:xfrm>
            <a:custGeom>
              <a:avLst/>
              <a:gdLst/>
              <a:ahLst/>
              <a:cxnLst/>
              <a:rect l="l" t="t" r="r" b="b"/>
              <a:pathLst>
                <a:path w="1592" h="1366" extrusionOk="0">
                  <a:moveTo>
                    <a:pt x="910" y="0"/>
                  </a:moveTo>
                  <a:cubicBezTo>
                    <a:pt x="301" y="0"/>
                    <a:pt x="0" y="734"/>
                    <a:pt x="426" y="1166"/>
                  </a:cubicBezTo>
                  <a:cubicBezTo>
                    <a:pt x="565" y="1304"/>
                    <a:pt x="736" y="1365"/>
                    <a:pt x="904" y="1365"/>
                  </a:cubicBezTo>
                  <a:cubicBezTo>
                    <a:pt x="1255" y="1365"/>
                    <a:pt x="1591" y="1094"/>
                    <a:pt x="1591" y="682"/>
                  </a:cubicBezTo>
                  <a:cubicBezTo>
                    <a:pt x="1591" y="308"/>
                    <a:pt x="1283" y="0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6635802" y="2351836"/>
              <a:ext cx="138966" cy="118889"/>
            </a:xfrm>
            <a:custGeom>
              <a:avLst/>
              <a:gdLst/>
              <a:ahLst/>
              <a:cxnLst/>
              <a:rect l="l" t="t" r="r" b="b"/>
              <a:pathLst>
                <a:path w="1592" h="1362" extrusionOk="0">
                  <a:moveTo>
                    <a:pt x="910" y="1"/>
                  </a:moveTo>
                  <a:cubicBezTo>
                    <a:pt x="301" y="1"/>
                    <a:pt x="1" y="734"/>
                    <a:pt x="426" y="1159"/>
                  </a:cubicBezTo>
                  <a:cubicBezTo>
                    <a:pt x="566" y="1299"/>
                    <a:pt x="738" y="1361"/>
                    <a:pt x="906" y="1361"/>
                  </a:cubicBezTo>
                  <a:cubicBezTo>
                    <a:pt x="1256" y="1361"/>
                    <a:pt x="1592" y="1089"/>
                    <a:pt x="1592" y="682"/>
                  </a:cubicBezTo>
                  <a:cubicBezTo>
                    <a:pt x="1592" y="301"/>
                    <a:pt x="1284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5857592" y="2468284"/>
              <a:ext cx="69832" cy="59706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55" y="1"/>
                  </a:moveTo>
                  <a:cubicBezTo>
                    <a:pt x="155" y="1"/>
                    <a:pt x="1" y="368"/>
                    <a:pt x="213" y="580"/>
                  </a:cubicBezTo>
                  <a:cubicBezTo>
                    <a:pt x="285" y="652"/>
                    <a:pt x="373" y="684"/>
                    <a:pt x="458" y="684"/>
                  </a:cubicBezTo>
                  <a:cubicBezTo>
                    <a:pt x="634" y="684"/>
                    <a:pt x="800" y="548"/>
                    <a:pt x="800" y="346"/>
                  </a:cubicBezTo>
                  <a:cubicBezTo>
                    <a:pt x="800" y="155"/>
                    <a:pt x="646" y="1"/>
                    <a:pt x="4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32"/>
          <p:cNvGrpSpPr/>
          <p:nvPr/>
        </p:nvGrpSpPr>
        <p:grpSpPr>
          <a:xfrm rot="-411063">
            <a:off x="7970937" y="1947915"/>
            <a:ext cx="593943" cy="1085812"/>
            <a:chOff x="7972769" y="2483036"/>
            <a:chExt cx="480018" cy="877541"/>
          </a:xfrm>
        </p:grpSpPr>
        <p:sp>
          <p:nvSpPr>
            <p:cNvPr id="1092" name="Google Shape;1092;p32"/>
            <p:cNvSpPr/>
            <p:nvPr/>
          </p:nvSpPr>
          <p:spPr>
            <a:xfrm>
              <a:off x="7972769" y="3241426"/>
              <a:ext cx="138966" cy="119151"/>
            </a:xfrm>
            <a:custGeom>
              <a:avLst/>
              <a:gdLst/>
              <a:ahLst/>
              <a:cxnLst/>
              <a:rect l="l" t="t" r="r" b="b"/>
              <a:pathLst>
                <a:path w="1592" h="1365" extrusionOk="0">
                  <a:moveTo>
                    <a:pt x="909" y="0"/>
                  </a:moveTo>
                  <a:cubicBezTo>
                    <a:pt x="301" y="0"/>
                    <a:pt x="0" y="733"/>
                    <a:pt x="425" y="1166"/>
                  </a:cubicBezTo>
                  <a:cubicBezTo>
                    <a:pt x="565" y="1303"/>
                    <a:pt x="736" y="1365"/>
                    <a:pt x="904" y="1365"/>
                  </a:cubicBezTo>
                  <a:cubicBezTo>
                    <a:pt x="1255" y="1365"/>
                    <a:pt x="1591" y="1094"/>
                    <a:pt x="1591" y="682"/>
                  </a:cubicBezTo>
                  <a:cubicBezTo>
                    <a:pt x="1591" y="308"/>
                    <a:pt x="1283" y="0"/>
                    <a:pt x="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383566" y="2819021"/>
              <a:ext cx="69221" cy="59706"/>
            </a:xfrm>
            <a:custGeom>
              <a:avLst/>
              <a:gdLst/>
              <a:ahLst/>
              <a:cxnLst/>
              <a:rect l="l" t="t" r="r" b="b"/>
              <a:pathLst>
                <a:path w="793" h="684" extrusionOk="0">
                  <a:moveTo>
                    <a:pt x="455" y="1"/>
                  </a:moveTo>
                  <a:cubicBezTo>
                    <a:pt x="148" y="1"/>
                    <a:pt x="1" y="367"/>
                    <a:pt x="214" y="580"/>
                  </a:cubicBezTo>
                  <a:cubicBezTo>
                    <a:pt x="283" y="651"/>
                    <a:pt x="368" y="683"/>
                    <a:pt x="452" y="683"/>
                  </a:cubicBezTo>
                  <a:cubicBezTo>
                    <a:pt x="626" y="683"/>
                    <a:pt x="793" y="546"/>
                    <a:pt x="793" y="338"/>
                  </a:cubicBezTo>
                  <a:cubicBezTo>
                    <a:pt x="793" y="155"/>
                    <a:pt x="646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7999655" y="2483036"/>
              <a:ext cx="58921" cy="59619"/>
            </a:xfrm>
            <a:custGeom>
              <a:avLst/>
              <a:gdLst/>
              <a:ahLst/>
              <a:cxnLst/>
              <a:rect l="l" t="t" r="r" b="b"/>
              <a:pathLst>
                <a:path w="675" h="683" extrusionOk="0">
                  <a:moveTo>
                    <a:pt x="337" y="1"/>
                  </a:moveTo>
                  <a:cubicBezTo>
                    <a:pt x="147" y="1"/>
                    <a:pt x="0" y="155"/>
                    <a:pt x="0" y="345"/>
                  </a:cubicBezTo>
                  <a:cubicBezTo>
                    <a:pt x="0" y="528"/>
                    <a:pt x="147" y="682"/>
                    <a:pt x="337" y="682"/>
                  </a:cubicBezTo>
                  <a:cubicBezTo>
                    <a:pt x="521" y="682"/>
                    <a:pt x="675" y="528"/>
                    <a:pt x="675" y="345"/>
                  </a:cubicBezTo>
                  <a:cubicBezTo>
                    <a:pt x="675" y="155"/>
                    <a:pt x="521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EDBA84E-422C-47C9-B9CB-56EA916B9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5676" y="1510295"/>
            <a:ext cx="2467746" cy="25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1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8066-77F3-2553-8695-54702522E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84" y="0"/>
            <a:ext cx="3883500" cy="1122000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6F962-CDEE-2F80-3C5B-2A03D59A0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769" y="915309"/>
            <a:ext cx="5508081" cy="2545500"/>
          </a:xfrm>
        </p:spPr>
        <p:txBody>
          <a:bodyPr/>
          <a:lstStyle/>
          <a:p>
            <a:pPr marL="482600" indent="-342900">
              <a:buFont typeface="+mj-lt"/>
              <a:buAutoNum type="arabicParenR"/>
            </a:pPr>
            <a:r>
              <a:rPr lang="en-US" sz="2000" dirty="0"/>
              <a:t>Mapping Method (</a:t>
            </a:r>
            <a:r>
              <a:rPr lang="en-US" sz="2000" dirty="0" err="1"/>
              <a:t>BioPython</a:t>
            </a:r>
            <a:r>
              <a:rPr lang="en-US" sz="2000" dirty="0"/>
              <a:t> Protein Analysis).</a:t>
            </a:r>
          </a:p>
          <a:p>
            <a:pPr marL="482600" indent="-342900">
              <a:buFont typeface="+mj-lt"/>
              <a:buAutoNum type="arabicParenR"/>
            </a:pPr>
            <a:endParaRPr lang="en-US" sz="2000" dirty="0"/>
          </a:p>
          <a:p>
            <a:pPr marL="482600" indent="-342900">
              <a:buFont typeface="+mj-lt"/>
              <a:buAutoNum type="arabicParenR"/>
            </a:pPr>
            <a:r>
              <a:rPr lang="en-US" sz="2000" dirty="0"/>
              <a:t>Normalization with Z-Score.</a:t>
            </a:r>
          </a:p>
          <a:p>
            <a:pPr marL="482600" indent="-342900">
              <a:buFont typeface="+mj-lt"/>
              <a:buAutoNum type="arabicParenR"/>
            </a:pPr>
            <a:endParaRPr lang="en-US" sz="2000" dirty="0"/>
          </a:p>
          <a:p>
            <a:pPr marL="482600" indent="-342900">
              <a:buFont typeface="+mj-lt"/>
              <a:buAutoNum type="arabicParenR"/>
            </a:pPr>
            <a:r>
              <a:rPr lang="en-US" sz="2000" dirty="0"/>
              <a:t>Build the model with 3 different classifiers (SVM – LR – RF).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2762520-A1C2-B4B5-EF78-6B0DAA133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20542"/>
              </p:ext>
            </p:extLst>
          </p:nvPr>
        </p:nvGraphicFramePr>
        <p:xfrm>
          <a:off x="1638689" y="3355554"/>
          <a:ext cx="644866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35888">
                  <a:extLst>
                    <a:ext uri="{9D8B030D-6E8A-4147-A177-3AD203B41FA5}">
                      <a16:colId xmlns:a16="http://schemas.microsoft.com/office/drawing/2014/main" val="2114130792"/>
                    </a:ext>
                  </a:extLst>
                </a:gridCol>
                <a:gridCol w="1388444">
                  <a:extLst>
                    <a:ext uri="{9D8B030D-6E8A-4147-A177-3AD203B41FA5}">
                      <a16:colId xmlns:a16="http://schemas.microsoft.com/office/drawing/2014/main" val="2944041228"/>
                    </a:ext>
                  </a:extLst>
                </a:gridCol>
                <a:gridCol w="1612166">
                  <a:extLst>
                    <a:ext uri="{9D8B030D-6E8A-4147-A177-3AD203B41FA5}">
                      <a16:colId xmlns:a16="http://schemas.microsoft.com/office/drawing/2014/main" val="2638120135"/>
                    </a:ext>
                  </a:extLst>
                </a:gridCol>
                <a:gridCol w="1612166">
                  <a:extLst>
                    <a:ext uri="{9D8B030D-6E8A-4147-A177-3AD203B41FA5}">
                      <a16:colId xmlns:a16="http://schemas.microsoft.com/office/drawing/2014/main" val="206834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Classifier</a:t>
                      </a:r>
                      <a:r>
                        <a:rPr lang="en-US" dirty="0"/>
                        <a:t> </a:t>
                      </a:r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Accuracy</a:t>
                      </a:r>
                      <a:endParaRPr lang="en-US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Precession</a:t>
                      </a:r>
                      <a:endParaRPr lang="en-US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</a:t>
                      </a:r>
                      <a:endParaRPr lang="en-US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5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0.879</a:t>
                      </a:r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0.878</a:t>
                      </a:r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2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0.982</a:t>
                      </a:r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0.982</a:t>
                      </a:r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0.982</a:t>
                      </a:r>
                      <a:endParaRPr lang="en-US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35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Random Forest</a:t>
                      </a:r>
                      <a:endParaRPr lang="en-US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0.993</a:t>
                      </a:r>
                      <a:endParaRPr lang="en-US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0.992</a:t>
                      </a:r>
                      <a:endParaRPr lang="en-US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0.992</a:t>
                      </a:r>
                      <a:endParaRPr lang="en-US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94883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871636E-9FBF-F72B-598E-2EEEDD05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506" y="852678"/>
            <a:ext cx="3462528" cy="3438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29B204-7884-6B56-35A6-A94F4FDE0107}"/>
              </a:ext>
            </a:extLst>
          </p:cNvPr>
          <p:cNvSpPr txBox="1"/>
          <p:nvPr/>
        </p:nvSpPr>
        <p:spPr>
          <a:xfrm>
            <a:off x="5663515" y="4410979"/>
            <a:ext cx="3137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 Confusion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DD15B-E263-4BAC-9AAD-66CB741AA3C2}"/>
              </a:ext>
            </a:extLst>
          </p:cNvPr>
          <p:cNvSpPr txBox="1"/>
          <p:nvPr/>
        </p:nvSpPr>
        <p:spPr>
          <a:xfrm>
            <a:off x="3415273" y="4825986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Accuracy Tables</a:t>
            </a:r>
          </a:p>
        </p:txBody>
      </p:sp>
    </p:spTree>
    <p:extLst>
      <p:ext uri="{BB962C8B-B14F-4D97-AF65-F5344CB8AC3E}">
        <p14:creationId xmlns:p14="http://schemas.microsoft.com/office/powerpoint/2010/main" val="340617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436;p56">
            <a:extLst>
              <a:ext uri="{FF2B5EF4-FFF2-40B4-BE49-F238E27FC236}">
                <a16:creationId xmlns:a16="http://schemas.microsoft.com/office/drawing/2014/main" id="{D0F866C5-69A1-4D12-A71B-2431121AA517}"/>
              </a:ext>
            </a:extLst>
          </p:cNvPr>
          <p:cNvGrpSpPr/>
          <p:nvPr/>
        </p:nvGrpSpPr>
        <p:grpSpPr>
          <a:xfrm>
            <a:off x="159909" y="209963"/>
            <a:ext cx="3473606" cy="2272319"/>
            <a:chOff x="3597785" y="3065882"/>
            <a:chExt cx="2241344" cy="1330656"/>
          </a:xfrm>
        </p:grpSpPr>
        <p:grpSp>
          <p:nvGrpSpPr>
            <p:cNvPr id="42" name="Google Shape;4437;p56">
              <a:extLst>
                <a:ext uri="{FF2B5EF4-FFF2-40B4-BE49-F238E27FC236}">
                  <a16:creationId xmlns:a16="http://schemas.microsoft.com/office/drawing/2014/main" id="{B0B8E48A-2E1F-4296-8BE2-3021897CD58F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46" name="Google Shape;4438;p56">
                <a:extLst>
                  <a:ext uri="{FF2B5EF4-FFF2-40B4-BE49-F238E27FC236}">
                    <a16:creationId xmlns:a16="http://schemas.microsoft.com/office/drawing/2014/main" id="{2A0ECAA0-6BE3-4149-A028-299020BAF24B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7" name="Google Shape;4439;p56">
                <a:extLst>
                  <a:ext uri="{FF2B5EF4-FFF2-40B4-BE49-F238E27FC236}">
                    <a16:creationId xmlns:a16="http://schemas.microsoft.com/office/drawing/2014/main" id="{784B525B-D49E-4CCE-BD22-8A493D1EB95A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51" name="Google Shape;4440;p56">
                  <a:extLst>
                    <a:ext uri="{FF2B5EF4-FFF2-40B4-BE49-F238E27FC236}">
                      <a16:creationId xmlns:a16="http://schemas.microsoft.com/office/drawing/2014/main" id="{D9488E3F-177F-4092-8DD3-025D4AF658D0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4441;p56">
                  <a:extLst>
                    <a:ext uri="{FF2B5EF4-FFF2-40B4-BE49-F238E27FC236}">
                      <a16:creationId xmlns:a16="http://schemas.microsoft.com/office/drawing/2014/main" id="{531C0626-8842-44E4-86C5-8686CE5D6DFF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8" name="Google Shape;4442;p56">
                <a:extLst>
                  <a:ext uri="{FF2B5EF4-FFF2-40B4-BE49-F238E27FC236}">
                    <a16:creationId xmlns:a16="http://schemas.microsoft.com/office/drawing/2014/main" id="{637FB476-F2BE-4775-9978-0D317D97CD18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49" name="Google Shape;4443;p56">
                  <a:extLst>
                    <a:ext uri="{FF2B5EF4-FFF2-40B4-BE49-F238E27FC236}">
                      <a16:creationId xmlns:a16="http://schemas.microsoft.com/office/drawing/2014/main" id="{EE717868-17FD-498D-B7E9-A7EB9E4F7351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4444;p56">
                  <a:extLst>
                    <a:ext uri="{FF2B5EF4-FFF2-40B4-BE49-F238E27FC236}">
                      <a16:creationId xmlns:a16="http://schemas.microsoft.com/office/drawing/2014/main" id="{940A870D-0CB2-47CD-A5AB-98B7F20FC2E7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" name="Google Shape;4445;p56">
              <a:extLst>
                <a:ext uri="{FF2B5EF4-FFF2-40B4-BE49-F238E27FC236}">
                  <a16:creationId xmlns:a16="http://schemas.microsoft.com/office/drawing/2014/main" id="{B25AEAA2-3C9D-4C57-8AB2-64FC70D4E303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31" name="Google Shape;4446;p56">
                <a:extLst>
                  <a:ext uri="{FF2B5EF4-FFF2-40B4-BE49-F238E27FC236}">
                    <a16:creationId xmlns:a16="http://schemas.microsoft.com/office/drawing/2014/main" id="{9BCDFFC3-C385-433E-A52F-0CF9AA81D470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44" name="Google Shape;4447;p56">
                  <a:extLst>
                    <a:ext uri="{FF2B5EF4-FFF2-40B4-BE49-F238E27FC236}">
                      <a16:creationId xmlns:a16="http://schemas.microsoft.com/office/drawing/2014/main" id="{88959662-10CB-4424-ABE8-AEDD8FF4E5A8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4448;p56">
                  <a:extLst>
                    <a:ext uri="{FF2B5EF4-FFF2-40B4-BE49-F238E27FC236}">
                      <a16:creationId xmlns:a16="http://schemas.microsoft.com/office/drawing/2014/main" id="{77A9A64F-F012-4B25-BD21-A95F07F903E3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2" name="Google Shape;4449;p56">
                <a:extLst>
                  <a:ext uri="{FF2B5EF4-FFF2-40B4-BE49-F238E27FC236}">
                    <a16:creationId xmlns:a16="http://schemas.microsoft.com/office/drawing/2014/main" id="{6E0ECE72-BED9-4635-99F2-CCEE8536B793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42" name="Google Shape;4450;p56">
                  <a:extLst>
                    <a:ext uri="{FF2B5EF4-FFF2-40B4-BE49-F238E27FC236}">
                      <a16:creationId xmlns:a16="http://schemas.microsoft.com/office/drawing/2014/main" id="{43616F59-2387-4DBF-B2B9-F2385B5D2FD4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4451;p56">
                  <a:extLst>
                    <a:ext uri="{FF2B5EF4-FFF2-40B4-BE49-F238E27FC236}">
                      <a16:creationId xmlns:a16="http://schemas.microsoft.com/office/drawing/2014/main" id="{B3E41A5A-C0DC-4A3C-9CAA-9E8F839D9FA2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3" name="Google Shape;4452;p56">
                <a:extLst>
                  <a:ext uri="{FF2B5EF4-FFF2-40B4-BE49-F238E27FC236}">
                    <a16:creationId xmlns:a16="http://schemas.microsoft.com/office/drawing/2014/main" id="{CAE2E7CE-46CB-418E-B8AD-4271F46A7AAF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40" name="Google Shape;4453;p56">
                  <a:extLst>
                    <a:ext uri="{FF2B5EF4-FFF2-40B4-BE49-F238E27FC236}">
                      <a16:creationId xmlns:a16="http://schemas.microsoft.com/office/drawing/2014/main" id="{6E899609-9EAF-4291-9327-F500741FB75E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4454;p56">
                  <a:extLst>
                    <a:ext uri="{FF2B5EF4-FFF2-40B4-BE49-F238E27FC236}">
                      <a16:creationId xmlns:a16="http://schemas.microsoft.com/office/drawing/2014/main" id="{153169C2-AEB3-491C-9065-2409A4B6ADFF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4" name="Google Shape;4455;p56">
                <a:extLst>
                  <a:ext uri="{FF2B5EF4-FFF2-40B4-BE49-F238E27FC236}">
                    <a16:creationId xmlns:a16="http://schemas.microsoft.com/office/drawing/2014/main" id="{A14D1E9F-803D-446D-8F02-D372F6F7A7EA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38" name="Google Shape;4456;p56">
                  <a:extLst>
                    <a:ext uri="{FF2B5EF4-FFF2-40B4-BE49-F238E27FC236}">
                      <a16:creationId xmlns:a16="http://schemas.microsoft.com/office/drawing/2014/main" id="{0B586950-7AB6-42EC-B8F7-7C4516DD0175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4457;p56">
                  <a:extLst>
                    <a:ext uri="{FF2B5EF4-FFF2-40B4-BE49-F238E27FC236}">
                      <a16:creationId xmlns:a16="http://schemas.microsoft.com/office/drawing/2014/main" id="{413660D9-7254-4DD9-B0F9-ED55AACE52DB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5" name="Google Shape;4458;p56">
                <a:extLst>
                  <a:ext uri="{FF2B5EF4-FFF2-40B4-BE49-F238E27FC236}">
                    <a16:creationId xmlns:a16="http://schemas.microsoft.com/office/drawing/2014/main" id="{149AD331-452D-4A71-8B9E-2981EB19D944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36" name="Google Shape;4459;p56">
                  <a:extLst>
                    <a:ext uri="{FF2B5EF4-FFF2-40B4-BE49-F238E27FC236}">
                      <a16:creationId xmlns:a16="http://schemas.microsoft.com/office/drawing/2014/main" id="{C83A5F63-2B34-4992-8436-8C1E945E701D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4460;p56">
                  <a:extLst>
                    <a:ext uri="{FF2B5EF4-FFF2-40B4-BE49-F238E27FC236}">
                      <a16:creationId xmlns:a16="http://schemas.microsoft.com/office/drawing/2014/main" id="{15A45FFC-0663-43D2-BE21-45E67896DE0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" name="Google Shape;4461;p56">
              <a:extLst>
                <a:ext uri="{FF2B5EF4-FFF2-40B4-BE49-F238E27FC236}">
                  <a16:creationId xmlns:a16="http://schemas.microsoft.com/office/drawing/2014/main" id="{4D033913-53CE-4E3E-9FFB-D85115BC23E0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803" name="Google Shape;4462;p56">
                <a:extLst>
                  <a:ext uri="{FF2B5EF4-FFF2-40B4-BE49-F238E27FC236}">
                    <a16:creationId xmlns:a16="http://schemas.microsoft.com/office/drawing/2014/main" id="{914596CF-DB00-4FBC-A634-1052096085F9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25" name="Google Shape;4463;p56">
                  <a:extLst>
                    <a:ext uri="{FF2B5EF4-FFF2-40B4-BE49-F238E27FC236}">
                      <a16:creationId xmlns:a16="http://schemas.microsoft.com/office/drawing/2014/main" id="{E3B8CA19-A479-4046-90E2-470FC644FA43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4464;p56">
                  <a:extLst>
                    <a:ext uri="{FF2B5EF4-FFF2-40B4-BE49-F238E27FC236}">
                      <a16:creationId xmlns:a16="http://schemas.microsoft.com/office/drawing/2014/main" id="{A8094440-7450-4DB5-8863-0F3B9A52977D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4465;p56">
                  <a:extLst>
                    <a:ext uri="{FF2B5EF4-FFF2-40B4-BE49-F238E27FC236}">
                      <a16:creationId xmlns:a16="http://schemas.microsoft.com/office/drawing/2014/main" id="{0E98C999-E709-41F5-B41C-38E835EAE83E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4466;p56">
                  <a:extLst>
                    <a:ext uri="{FF2B5EF4-FFF2-40B4-BE49-F238E27FC236}">
                      <a16:creationId xmlns:a16="http://schemas.microsoft.com/office/drawing/2014/main" id="{D5C82D4C-5356-46A2-82AD-AAF0059C6CEE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4467;p56">
                  <a:extLst>
                    <a:ext uri="{FF2B5EF4-FFF2-40B4-BE49-F238E27FC236}">
                      <a16:creationId xmlns:a16="http://schemas.microsoft.com/office/drawing/2014/main" id="{D2A0275C-48F5-42D4-865F-0FCB9EF120E2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4468;p56">
                  <a:extLst>
                    <a:ext uri="{FF2B5EF4-FFF2-40B4-BE49-F238E27FC236}">
                      <a16:creationId xmlns:a16="http://schemas.microsoft.com/office/drawing/2014/main" id="{52F2E286-8747-4997-8026-7D281A897EA1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4469;p56">
                <a:extLst>
                  <a:ext uri="{FF2B5EF4-FFF2-40B4-BE49-F238E27FC236}">
                    <a16:creationId xmlns:a16="http://schemas.microsoft.com/office/drawing/2014/main" id="{DC2AAC2F-9E18-410F-B5EA-841316ADEC1D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23" name="Google Shape;4470;p56">
                  <a:extLst>
                    <a:ext uri="{FF2B5EF4-FFF2-40B4-BE49-F238E27FC236}">
                      <a16:creationId xmlns:a16="http://schemas.microsoft.com/office/drawing/2014/main" id="{197D6A50-C412-461C-AF9F-3BFA20BA0E58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4471;p56">
                  <a:extLst>
                    <a:ext uri="{FF2B5EF4-FFF2-40B4-BE49-F238E27FC236}">
                      <a16:creationId xmlns:a16="http://schemas.microsoft.com/office/drawing/2014/main" id="{EE1582ED-F572-48DF-BE23-157A01396D98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4472;p56">
                <a:extLst>
                  <a:ext uri="{FF2B5EF4-FFF2-40B4-BE49-F238E27FC236}">
                    <a16:creationId xmlns:a16="http://schemas.microsoft.com/office/drawing/2014/main" id="{0A39F7E2-9ACF-4C36-9A2E-32C42757EBBB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21" name="Google Shape;4473;p56">
                  <a:extLst>
                    <a:ext uri="{FF2B5EF4-FFF2-40B4-BE49-F238E27FC236}">
                      <a16:creationId xmlns:a16="http://schemas.microsoft.com/office/drawing/2014/main" id="{A082D5ED-8156-4EB0-9BEB-45E6B4371175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4474;p56">
                  <a:extLst>
                    <a:ext uri="{FF2B5EF4-FFF2-40B4-BE49-F238E27FC236}">
                      <a16:creationId xmlns:a16="http://schemas.microsoft.com/office/drawing/2014/main" id="{BE960C39-8BAA-458B-8C85-72C1C9BEE69E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4475;p56">
                <a:extLst>
                  <a:ext uri="{FF2B5EF4-FFF2-40B4-BE49-F238E27FC236}">
                    <a16:creationId xmlns:a16="http://schemas.microsoft.com/office/drawing/2014/main" id="{788F8940-2D83-45E4-8181-5739661183B6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819" name="Google Shape;4476;p56">
                  <a:extLst>
                    <a:ext uri="{FF2B5EF4-FFF2-40B4-BE49-F238E27FC236}">
                      <a16:creationId xmlns:a16="http://schemas.microsoft.com/office/drawing/2014/main" id="{1B3D4D12-6828-42D5-9F2B-E2ABDFE79CBA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4477;p56">
                  <a:extLst>
                    <a:ext uri="{FF2B5EF4-FFF2-40B4-BE49-F238E27FC236}">
                      <a16:creationId xmlns:a16="http://schemas.microsoft.com/office/drawing/2014/main" id="{8BB40E5A-9ED2-4683-AC9D-20EA0CAA25DD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7" name="Google Shape;4478;p56">
                <a:extLst>
                  <a:ext uri="{FF2B5EF4-FFF2-40B4-BE49-F238E27FC236}">
                    <a16:creationId xmlns:a16="http://schemas.microsoft.com/office/drawing/2014/main" id="{E305DCBD-7A48-42FF-88A4-438D56906455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817" name="Google Shape;4479;p56">
                  <a:extLst>
                    <a:ext uri="{FF2B5EF4-FFF2-40B4-BE49-F238E27FC236}">
                      <a16:creationId xmlns:a16="http://schemas.microsoft.com/office/drawing/2014/main" id="{FD951185-8AF8-4E5F-8A62-9A504E0639E4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4480;p56">
                  <a:extLst>
                    <a:ext uri="{FF2B5EF4-FFF2-40B4-BE49-F238E27FC236}">
                      <a16:creationId xmlns:a16="http://schemas.microsoft.com/office/drawing/2014/main" id="{4112108F-4B1C-49AE-A401-B2347AF12B76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8" name="Google Shape;4481;p56">
                <a:extLst>
                  <a:ext uri="{FF2B5EF4-FFF2-40B4-BE49-F238E27FC236}">
                    <a16:creationId xmlns:a16="http://schemas.microsoft.com/office/drawing/2014/main" id="{FC730B77-65DA-4401-9236-1DC01C13B1F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815" name="Google Shape;4482;p56">
                  <a:extLst>
                    <a:ext uri="{FF2B5EF4-FFF2-40B4-BE49-F238E27FC236}">
                      <a16:creationId xmlns:a16="http://schemas.microsoft.com/office/drawing/2014/main" id="{BC9DD501-C2BE-44B4-B4E9-3A1C903C5FCF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4483;p56">
                  <a:extLst>
                    <a:ext uri="{FF2B5EF4-FFF2-40B4-BE49-F238E27FC236}">
                      <a16:creationId xmlns:a16="http://schemas.microsoft.com/office/drawing/2014/main" id="{F5F7A221-3BC2-4D8F-BAEB-AEAD5087878E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9" name="Google Shape;4484;p56">
                <a:extLst>
                  <a:ext uri="{FF2B5EF4-FFF2-40B4-BE49-F238E27FC236}">
                    <a16:creationId xmlns:a16="http://schemas.microsoft.com/office/drawing/2014/main" id="{9640D685-F759-4104-8772-0CF033600CBC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813" name="Google Shape;4485;p56">
                  <a:extLst>
                    <a:ext uri="{FF2B5EF4-FFF2-40B4-BE49-F238E27FC236}">
                      <a16:creationId xmlns:a16="http://schemas.microsoft.com/office/drawing/2014/main" id="{6582D65B-CA7B-4C3C-960C-8E16726D5F5C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4486;p56">
                  <a:extLst>
                    <a:ext uri="{FF2B5EF4-FFF2-40B4-BE49-F238E27FC236}">
                      <a16:creationId xmlns:a16="http://schemas.microsoft.com/office/drawing/2014/main" id="{37DC8C68-B00E-4C90-9ECB-48D97F948DEC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0" name="Google Shape;4487;p56">
                <a:extLst>
                  <a:ext uri="{FF2B5EF4-FFF2-40B4-BE49-F238E27FC236}">
                    <a16:creationId xmlns:a16="http://schemas.microsoft.com/office/drawing/2014/main" id="{458ED8EA-7E1C-45F5-A51F-A781CD01142A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811" name="Google Shape;4488;p56">
                  <a:extLst>
                    <a:ext uri="{FF2B5EF4-FFF2-40B4-BE49-F238E27FC236}">
                      <a16:creationId xmlns:a16="http://schemas.microsoft.com/office/drawing/2014/main" id="{BB9EB586-7DC4-4562-BC8E-480D6B708103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4489;p56">
                  <a:extLst>
                    <a:ext uri="{FF2B5EF4-FFF2-40B4-BE49-F238E27FC236}">
                      <a16:creationId xmlns:a16="http://schemas.microsoft.com/office/drawing/2014/main" id="{6A637534-CECD-4B7C-B509-7E462460C72C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" name="Google Shape;4490;p56">
              <a:extLst>
                <a:ext uri="{FF2B5EF4-FFF2-40B4-BE49-F238E27FC236}">
                  <a16:creationId xmlns:a16="http://schemas.microsoft.com/office/drawing/2014/main" id="{CF197C06-9573-4AD3-92FA-D7399AC1CD35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87" name="Google Shape;4491;p56">
                <a:extLst>
                  <a:ext uri="{FF2B5EF4-FFF2-40B4-BE49-F238E27FC236}">
                    <a16:creationId xmlns:a16="http://schemas.microsoft.com/office/drawing/2014/main" id="{F02540A9-39DB-40DE-8B1A-C3D13D6C0082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800" name="Google Shape;4492;p56">
                  <a:extLst>
                    <a:ext uri="{FF2B5EF4-FFF2-40B4-BE49-F238E27FC236}">
                      <a16:creationId xmlns:a16="http://schemas.microsoft.com/office/drawing/2014/main" id="{3B9A2DE3-D5F1-417F-BA5E-43C1781F9D05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4493;p56">
                  <a:extLst>
                    <a:ext uri="{FF2B5EF4-FFF2-40B4-BE49-F238E27FC236}">
                      <a16:creationId xmlns:a16="http://schemas.microsoft.com/office/drawing/2014/main" id="{BF414980-307A-4090-8B36-4AB114EA2A52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4494;p56">
                  <a:extLst>
                    <a:ext uri="{FF2B5EF4-FFF2-40B4-BE49-F238E27FC236}">
                      <a16:creationId xmlns:a16="http://schemas.microsoft.com/office/drawing/2014/main" id="{AC72DB78-6490-4F79-8EA7-ECB75C6C83CF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4495;p56">
                <a:extLst>
                  <a:ext uri="{FF2B5EF4-FFF2-40B4-BE49-F238E27FC236}">
                    <a16:creationId xmlns:a16="http://schemas.microsoft.com/office/drawing/2014/main" id="{869B2093-EABB-41E6-97CB-4FA81167B5FF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98" name="Google Shape;4496;p56">
                  <a:extLst>
                    <a:ext uri="{FF2B5EF4-FFF2-40B4-BE49-F238E27FC236}">
                      <a16:creationId xmlns:a16="http://schemas.microsoft.com/office/drawing/2014/main" id="{1C7A77AA-3FA4-4120-B3F6-3170A15054E4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4497;p56">
                  <a:extLst>
                    <a:ext uri="{FF2B5EF4-FFF2-40B4-BE49-F238E27FC236}">
                      <a16:creationId xmlns:a16="http://schemas.microsoft.com/office/drawing/2014/main" id="{5DA637C8-5EFF-4427-BB91-1778D9B14940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4498;p56">
                <a:extLst>
                  <a:ext uri="{FF2B5EF4-FFF2-40B4-BE49-F238E27FC236}">
                    <a16:creationId xmlns:a16="http://schemas.microsoft.com/office/drawing/2014/main" id="{1A1225EF-A3C5-41C4-849B-2EF7EC535620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96" name="Google Shape;4499;p56">
                  <a:extLst>
                    <a:ext uri="{FF2B5EF4-FFF2-40B4-BE49-F238E27FC236}">
                      <a16:creationId xmlns:a16="http://schemas.microsoft.com/office/drawing/2014/main" id="{7B48FD99-5AE5-4EC8-9CAE-4D0B8EDAA68E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4500;p56">
                  <a:extLst>
                    <a:ext uri="{FF2B5EF4-FFF2-40B4-BE49-F238E27FC236}">
                      <a16:creationId xmlns:a16="http://schemas.microsoft.com/office/drawing/2014/main" id="{CFA3B03F-76F6-42ED-A8E4-3D1778CE0664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0" name="Google Shape;4501;p56">
                <a:extLst>
                  <a:ext uri="{FF2B5EF4-FFF2-40B4-BE49-F238E27FC236}">
                    <a16:creationId xmlns:a16="http://schemas.microsoft.com/office/drawing/2014/main" id="{E2F1C113-6DDB-4796-9266-3A458E84F7FF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94" name="Google Shape;4502;p56">
                  <a:extLst>
                    <a:ext uri="{FF2B5EF4-FFF2-40B4-BE49-F238E27FC236}">
                      <a16:creationId xmlns:a16="http://schemas.microsoft.com/office/drawing/2014/main" id="{61EF7440-FDA9-41E5-A504-E821FBA1F88C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4503;p56">
                  <a:extLst>
                    <a:ext uri="{FF2B5EF4-FFF2-40B4-BE49-F238E27FC236}">
                      <a16:creationId xmlns:a16="http://schemas.microsoft.com/office/drawing/2014/main" id="{D517B42A-8358-462B-9106-6873EBC024B0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1" name="Google Shape;4504;p56">
                <a:extLst>
                  <a:ext uri="{FF2B5EF4-FFF2-40B4-BE49-F238E27FC236}">
                    <a16:creationId xmlns:a16="http://schemas.microsoft.com/office/drawing/2014/main" id="{4938A2B3-2CEF-4DA0-AA35-FFD71093CCE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92" name="Google Shape;4505;p56">
                  <a:extLst>
                    <a:ext uri="{FF2B5EF4-FFF2-40B4-BE49-F238E27FC236}">
                      <a16:creationId xmlns:a16="http://schemas.microsoft.com/office/drawing/2014/main" id="{879D8CD1-404A-4133-B2C3-4049207E9E6C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506;p56">
                  <a:extLst>
                    <a:ext uri="{FF2B5EF4-FFF2-40B4-BE49-F238E27FC236}">
                      <a16:creationId xmlns:a16="http://schemas.microsoft.com/office/drawing/2014/main" id="{7497E403-C360-4C5D-922E-5C64FCFB42AB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" name="Google Shape;4507;p56">
              <a:extLst>
                <a:ext uri="{FF2B5EF4-FFF2-40B4-BE49-F238E27FC236}">
                  <a16:creationId xmlns:a16="http://schemas.microsoft.com/office/drawing/2014/main" id="{EE688E18-FF9E-4978-8C7A-228C6364DBE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64" name="Google Shape;4508;p56">
                <a:extLst>
                  <a:ext uri="{FF2B5EF4-FFF2-40B4-BE49-F238E27FC236}">
                    <a16:creationId xmlns:a16="http://schemas.microsoft.com/office/drawing/2014/main" id="{319CD328-FF4A-41F7-A2FE-7EFEACF8B12C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83" name="Google Shape;4509;p56">
                  <a:extLst>
                    <a:ext uri="{FF2B5EF4-FFF2-40B4-BE49-F238E27FC236}">
                      <a16:creationId xmlns:a16="http://schemas.microsoft.com/office/drawing/2014/main" id="{775685CD-22A7-4E51-B4A5-5FEFF6B1A1CC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4510;p56">
                  <a:extLst>
                    <a:ext uri="{FF2B5EF4-FFF2-40B4-BE49-F238E27FC236}">
                      <a16:creationId xmlns:a16="http://schemas.microsoft.com/office/drawing/2014/main" id="{988FAABE-D032-4B9D-9CFC-518017D39FB7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4511;p56">
                  <a:extLst>
                    <a:ext uri="{FF2B5EF4-FFF2-40B4-BE49-F238E27FC236}">
                      <a16:creationId xmlns:a16="http://schemas.microsoft.com/office/drawing/2014/main" id="{7FD2DAC5-5868-4855-8DB8-801632ABBA36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4512;p56">
                  <a:extLst>
                    <a:ext uri="{FF2B5EF4-FFF2-40B4-BE49-F238E27FC236}">
                      <a16:creationId xmlns:a16="http://schemas.microsoft.com/office/drawing/2014/main" id="{F9F3C5DC-1304-4F22-9977-571289D56813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5" name="Google Shape;4513;p56">
                <a:extLst>
                  <a:ext uri="{FF2B5EF4-FFF2-40B4-BE49-F238E27FC236}">
                    <a16:creationId xmlns:a16="http://schemas.microsoft.com/office/drawing/2014/main" id="{9E2D05DD-4FB5-4DB5-8BAD-20B42D945CFF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81" name="Google Shape;4514;p56">
                  <a:extLst>
                    <a:ext uri="{FF2B5EF4-FFF2-40B4-BE49-F238E27FC236}">
                      <a16:creationId xmlns:a16="http://schemas.microsoft.com/office/drawing/2014/main" id="{9D0AA969-D5CD-46A2-AB7A-7176234464BE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4515;p56">
                  <a:extLst>
                    <a:ext uri="{FF2B5EF4-FFF2-40B4-BE49-F238E27FC236}">
                      <a16:creationId xmlns:a16="http://schemas.microsoft.com/office/drawing/2014/main" id="{BC509818-F2A2-4816-B1C4-07B6780B1B9A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6" name="Google Shape;4516;p56">
                <a:extLst>
                  <a:ext uri="{FF2B5EF4-FFF2-40B4-BE49-F238E27FC236}">
                    <a16:creationId xmlns:a16="http://schemas.microsoft.com/office/drawing/2014/main" id="{DC4B89C7-6D33-4679-976F-CB8BFEDA7910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79" name="Google Shape;4517;p56">
                  <a:extLst>
                    <a:ext uri="{FF2B5EF4-FFF2-40B4-BE49-F238E27FC236}">
                      <a16:creationId xmlns:a16="http://schemas.microsoft.com/office/drawing/2014/main" id="{74091BE5-2FEA-4D78-9312-38DB64EF4743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4518;p56">
                  <a:extLst>
                    <a:ext uri="{FF2B5EF4-FFF2-40B4-BE49-F238E27FC236}">
                      <a16:creationId xmlns:a16="http://schemas.microsoft.com/office/drawing/2014/main" id="{962A7F91-BF91-4490-97D0-6C9C4A2E4D2D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4519;p56">
                <a:extLst>
                  <a:ext uri="{FF2B5EF4-FFF2-40B4-BE49-F238E27FC236}">
                    <a16:creationId xmlns:a16="http://schemas.microsoft.com/office/drawing/2014/main" id="{42A7CAD0-AB0E-4520-AB86-D4ACCCD960B6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77" name="Google Shape;4520;p56">
                  <a:extLst>
                    <a:ext uri="{FF2B5EF4-FFF2-40B4-BE49-F238E27FC236}">
                      <a16:creationId xmlns:a16="http://schemas.microsoft.com/office/drawing/2014/main" id="{0B9FE3AC-438A-450F-9C1A-59A43F83803F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4521;p56">
                  <a:extLst>
                    <a:ext uri="{FF2B5EF4-FFF2-40B4-BE49-F238E27FC236}">
                      <a16:creationId xmlns:a16="http://schemas.microsoft.com/office/drawing/2014/main" id="{B64B5A80-F4BA-45C2-8DD2-C96033ECB98F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522;p56">
                <a:extLst>
                  <a:ext uri="{FF2B5EF4-FFF2-40B4-BE49-F238E27FC236}">
                    <a16:creationId xmlns:a16="http://schemas.microsoft.com/office/drawing/2014/main" id="{440A14BF-BE02-4850-A6DE-8E54E5CA43BC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75" name="Google Shape;4523;p56">
                  <a:extLst>
                    <a:ext uri="{FF2B5EF4-FFF2-40B4-BE49-F238E27FC236}">
                      <a16:creationId xmlns:a16="http://schemas.microsoft.com/office/drawing/2014/main" id="{72A079A2-D64E-46DE-B936-B802BCD3C80E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4524;p56">
                  <a:extLst>
                    <a:ext uri="{FF2B5EF4-FFF2-40B4-BE49-F238E27FC236}">
                      <a16:creationId xmlns:a16="http://schemas.microsoft.com/office/drawing/2014/main" id="{DA500A51-FD4A-40AB-BD72-8D81B0C60553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525;p56">
                <a:extLst>
                  <a:ext uri="{FF2B5EF4-FFF2-40B4-BE49-F238E27FC236}">
                    <a16:creationId xmlns:a16="http://schemas.microsoft.com/office/drawing/2014/main" id="{5C479CAA-395D-4217-B785-F8A5CCF4C901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73" name="Google Shape;4526;p56">
                  <a:extLst>
                    <a:ext uri="{FF2B5EF4-FFF2-40B4-BE49-F238E27FC236}">
                      <a16:creationId xmlns:a16="http://schemas.microsoft.com/office/drawing/2014/main" id="{3B5966FE-4E57-4EE2-AFA6-1BFE602905AF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4527;p56">
                  <a:extLst>
                    <a:ext uri="{FF2B5EF4-FFF2-40B4-BE49-F238E27FC236}">
                      <a16:creationId xmlns:a16="http://schemas.microsoft.com/office/drawing/2014/main" id="{0C5194CA-919C-4E44-8C47-D474344A0600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528;p56">
                <a:extLst>
                  <a:ext uri="{FF2B5EF4-FFF2-40B4-BE49-F238E27FC236}">
                    <a16:creationId xmlns:a16="http://schemas.microsoft.com/office/drawing/2014/main" id="{685F01EB-64EF-4586-9081-B4FC94FDD24D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71" name="Google Shape;4529;p56">
                  <a:extLst>
                    <a:ext uri="{FF2B5EF4-FFF2-40B4-BE49-F238E27FC236}">
                      <a16:creationId xmlns:a16="http://schemas.microsoft.com/office/drawing/2014/main" id="{6E4233B3-B487-48F7-B5BE-14A9D732C280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4530;p56">
                  <a:extLst>
                    <a:ext uri="{FF2B5EF4-FFF2-40B4-BE49-F238E27FC236}">
                      <a16:creationId xmlns:a16="http://schemas.microsoft.com/office/drawing/2014/main" id="{A045F029-2870-4AB9-B837-509F4061A9B5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" name="Google Shape;4531;p56">
              <a:extLst>
                <a:ext uri="{FF2B5EF4-FFF2-40B4-BE49-F238E27FC236}">
                  <a16:creationId xmlns:a16="http://schemas.microsoft.com/office/drawing/2014/main" id="{72814384-D74A-4F97-91F2-A4B43DB9F622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57" name="Google Shape;4532;p56">
                <a:extLst>
                  <a:ext uri="{FF2B5EF4-FFF2-40B4-BE49-F238E27FC236}">
                    <a16:creationId xmlns:a16="http://schemas.microsoft.com/office/drawing/2014/main" id="{754B6A68-A9D2-4182-BEEC-6D3F9D783B91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8" name="Google Shape;4533;p56">
                <a:extLst>
                  <a:ext uri="{FF2B5EF4-FFF2-40B4-BE49-F238E27FC236}">
                    <a16:creationId xmlns:a16="http://schemas.microsoft.com/office/drawing/2014/main" id="{8846F2DD-6228-4007-A88B-D3D58BD23210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62" name="Google Shape;4534;p56">
                  <a:extLst>
                    <a:ext uri="{FF2B5EF4-FFF2-40B4-BE49-F238E27FC236}">
                      <a16:creationId xmlns:a16="http://schemas.microsoft.com/office/drawing/2014/main" id="{2182AAD8-BB3D-45FC-9C64-A5E9E3E6E8DA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4535;p56">
                  <a:extLst>
                    <a:ext uri="{FF2B5EF4-FFF2-40B4-BE49-F238E27FC236}">
                      <a16:creationId xmlns:a16="http://schemas.microsoft.com/office/drawing/2014/main" id="{B25CF5C5-2AE4-4AF1-B71C-110ED577E7F8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9" name="Google Shape;4536;p56">
                <a:extLst>
                  <a:ext uri="{FF2B5EF4-FFF2-40B4-BE49-F238E27FC236}">
                    <a16:creationId xmlns:a16="http://schemas.microsoft.com/office/drawing/2014/main" id="{55D90238-0D4A-4445-9F83-C7D7E73A20F3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60" name="Google Shape;4537;p56">
                  <a:extLst>
                    <a:ext uri="{FF2B5EF4-FFF2-40B4-BE49-F238E27FC236}">
                      <a16:creationId xmlns:a16="http://schemas.microsoft.com/office/drawing/2014/main" id="{FBF2B1D5-451D-48CE-8627-D234887B926C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4538;p56">
                  <a:extLst>
                    <a:ext uri="{FF2B5EF4-FFF2-40B4-BE49-F238E27FC236}">
                      <a16:creationId xmlns:a16="http://schemas.microsoft.com/office/drawing/2014/main" id="{2D274EAD-9ECE-4B5C-8B5B-6BB311AB3DBD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" name="Google Shape;4539;p56">
              <a:extLst>
                <a:ext uri="{FF2B5EF4-FFF2-40B4-BE49-F238E27FC236}">
                  <a16:creationId xmlns:a16="http://schemas.microsoft.com/office/drawing/2014/main" id="{E142B0F3-E7EA-443C-BA0B-C435199F1C6C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23" name="Google Shape;4540;p56">
                <a:extLst>
                  <a:ext uri="{FF2B5EF4-FFF2-40B4-BE49-F238E27FC236}">
                    <a16:creationId xmlns:a16="http://schemas.microsoft.com/office/drawing/2014/main" id="{C253C7F7-A318-4915-8215-79BC312251C4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51" name="Google Shape;4541;p56">
                  <a:extLst>
                    <a:ext uri="{FF2B5EF4-FFF2-40B4-BE49-F238E27FC236}">
                      <a16:creationId xmlns:a16="http://schemas.microsoft.com/office/drawing/2014/main" id="{DC13F042-23F6-4E20-90DD-7F4AB00B7BDE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4542;p56">
                  <a:extLst>
                    <a:ext uri="{FF2B5EF4-FFF2-40B4-BE49-F238E27FC236}">
                      <a16:creationId xmlns:a16="http://schemas.microsoft.com/office/drawing/2014/main" id="{C98FC768-551A-4DA9-8AE3-70635A77BF69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543;p56">
                  <a:extLst>
                    <a:ext uri="{FF2B5EF4-FFF2-40B4-BE49-F238E27FC236}">
                      <a16:creationId xmlns:a16="http://schemas.microsoft.com/office/drawing/2014/main" id="{15EAC49B-938D-48A8-B82F-85ABF023ADED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4544;p56">
                  <a:extLst>
                    <a:ext uri="{FF2B5EF4-FFF2-40B4-BE49-F238E27FC236}">
                      <a16:creationId xmlns:a16="http://schemas.microsoft.com/office/drawing/2014/main" id="{EE19C468-B9F7-40EC-A449-6B0FBFEA5DE9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545;p56">
                  <a:extLst>
                    <a:ext uri="{FF2B5EF4-FFF2-40B4-BE49-F238E27FC236}">
                      <a16:creationId xmlns:a16="http://schemas.microsoft.com/office/drawing/2014/main" id="{6BC5691B-8C98-4213-BC35-797BC0415F82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4546;p56">
                  <a:extLst>
                    <a:ext uri="{FF2B5EF4-FFF2-40B4-BE49-F238E27FC236}">
                      <a16:creationId xmlns:a16="http://schemas.microsoft.com/office/drawing/2014/main" id="{A784A657-205B-4B32-ABB4-78D4D41D5A76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4" name="Google Shape;4547;p56">
                <a:extLst>
                  <a:ext uri="{FF2B5EF4-FFF2-40B4-BE49-F238E27FC236}">
                    <a16:creationId xmlns:a16="http://schemas.microsoft.com/office/drawing/2014/main" id="{D4E6C629-A138-4765-956B-79A00B282C72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49" name="Google Shape;4548;p56">
                  <a:extLst>
                    <a:ext uri="{FF2B5EF4-FFF2-40B4-BE49-F238E27FC236}">
                      <a16:creationId xmlns:a16="http://schemas.microsoft.com/office/drawing/2014/main" id="{8C43B0F9-9BB2-4852-BCFB-1873E03990AF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4549;p56">
                  <a:extLst>
                    <a:ext uri="{FF2B5EF4-FFF2-40B4-BE49-F238E27FC236}">
                      <a16:creationId xmlns:a16="http://schemas.microsoft.com/office/drawing/2014/main" id="{4E5163AE-67D1-4280-8FD0-55DAF0C5204F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5" name="Google Shape;4550;p56">
                <a:extLst>
                  <a:ext uri="{FF2B5EF4-FFF2-40B4-BE49-F238E27FC236}">
                    <a16:creationId xmlns:a16="http://schemas.microsoft.com/office/drawing/2014/main" id="{256BC832-3CC5-4A40-9FC8-EEC8B7F92293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47" name="Google Shape;4551;p56">
                  <a:extLst>
                    <a:ext uri="{FF2B5EF4-FFF2-40B4-BE49-F238E27FC236}">
                      <a16:creationId xmlns:a16="http://schemas.microsoft.com/office/drawing/2014/main" id="{AFC362F2-2E8E-4F92-8338-7CD4ECBABA1C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4552;p56">
                  <a:extLst>
                    <a:ext uri="{FF2B5EF4-FFF2-40B4-BE49-F238E27FC236}">
                      <a16:creationId xmlns:a16="http://schemas.microsoft.com/office/drawing/2014/main" id="{EEF43638-19E7-4C1C-828D-328E8D162CEA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4553;p56">
                <a:extLst>
                  <a:ext uri="{FF2B5EF4-FFF2-40B4-BE49-F238E27FC236}">
                    <a16:creationId xmlns:a16="http://schemas.microsoft.com/office/drawing/2014/main" id="{210ECBC2-E938-4A3D-B49E-DE79E92C3A5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45" name="Google Shape;4554;p56">
                  <a:extLst>
                    <a:ext uri="{FF2B5EF4-FFF2-40B4-BE49-F238E27FC236}">
                      <a16:creationId xmlns:a16="http://schemas.microsoft.com/office/drawing/2014/main" id="{BB02D716-2D9E-4B4D-8DEA-76648753C2B4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4555;p56">
                  <a:extLst>
                    <a:ext uri="{FF2B5EF4-FFF2-40B4-BE49-F238E27FC236}">
                      <a16:creationId xmlns:a16="http://schemas.microsoft.com/office/drawing/2014/main" id="{D8DBBB28-7E09-4291-AD1A-3BE4F2A75BA7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7" name="Google Shape;4556;p56">
                <a:extLst>
                  <a:ext uri="{FF2B5EF4-FFF2-40B4-BE49-F238E27FC236}">
                    <a16:creationId xmlns:a16="http://schemas.microsoft.com/office/drawing/2014/main" id="{C75F4365-4D03-4841-A8DC-BDF8BD3D78F3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43" name="Google Shape;4557;p56">
                  <a:extLst>
                    <a:ext uri="{FF2B5EF4-FFF2-40B4-BE49-F238E27FC236}">
                      <a16:creationId xmlns:a16="http://schemas.microsoft.com/office/drawing/2014/main" id="{6F1AD88A-0976-40E8-8531-52556BD913D2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4558;p56">
                  <a:extLst>
                    <a:ext uri="{FF2B5EF4-FFF2-40B4-BE49-F238E27FC236}">
                      <a16:creationId xmlns:a16="http://schemas.microsoft.com/office/drawing/2014/main" id="{B5AB574A-D9CB-4E00-8689-B165C76D4853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8" name="Google Shape;4559;p56">
                <a:extLst>
                  <a:ext uri="{FF2B5EF4-FFF2-40B4-BE49-F238E27FC236}">
                    <a16:creationId xmlns:a16="http://schemas.microsoft.com/office/drawing/2014/main" id="{0B61611C-CAC6-4DA7-BBF6-C098ACBEC5B8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41" name="Google Shape;4560;p56">
                  <a:extLst>
                    <a:ext uri="{FF2B5EF4-FFF2-40B4-BE49-F238E27FC236}">
                      <a16:creationId xmlns:a16="http://schemas.microsoft.com/office/drawing/2014/main" id="{CEE7525E-BC6C-4067-9EF8-EF68FFE1EEA5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4561;p56">
                  <a:extLst>
                    <a:ext uri="{FF2B5EF4-FFF2-40B4-BE49-F238E27FC236}">
                      <a16:creationId xmlns:a16="http://schemas.microsoft.com/office/drawing/2014/main" id="{52DFD2B8-143F-4CEB-AB64-A6FB9E99BAB7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9" name="Google Shape;4562;p56">
                <a:extLst>
                  <a:ext uri="{FF2B5EF4-FFF2-40B4-BE49-F238E27FC236}">
                    <a16:creationId xmlns:a16="http://schemas.microsoft.com/office/drawing/2014/main" id="{C0AD06C4-7F2C-4E65-968E-B59D98709E93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39" name="Google Shape;4563;p56">
                  <a:extLst>
                    <a:ext uri="{FF2B5EF4-FFF2-40B4-BE49-F238E27FC236}">
                      <a16:creationId xmlns:a16="http://schemas.microsoft.com/office/drawing/2014/main" id="{9A42F32F-3E1D-4CF7-A5E6-2CAF59E7DE06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4564;p56">
                  <a:extLst>
                    <a:ext uri="{FF2B5EF4-FFF2-40B4-BE49-F238E27FC236}">
                      <a16:creationId xmlns:a16="http://schemas.microsoft.com/office/drawing/2014/main" id="{7989633D-D855-4377-9C5A-326DD7D27378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4565;p56">
                <a:extLst>
                  <a:ext uri="{FF2B5EF4-FFF2-40B4-BE49-F238E27FC236}">
                    <a16:creationId xmlns:a16="http://schemas.microsoft.com/office/drawing/2014/main" id="{27D163AE-8469-4CD9-BC07-B709C5055F1A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37" name="Google Shape;4566;p56">
                  <a:extLst>
                    <a:ext uri="{FF2B5EF4-FFF2-40B4-BE49-F238E27FC236}">
                      <a16:creationId xmlns:a16="http://schemas.microsoft.com/office/drawing/2014/main" id="{4A617323-9132-4ABE-B40F-F179EA4F1F13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4567;p56">
                  <a:extLst>
                    <a:ext uri="{FF2B5EF4-FFF2-40B4-BE49-F238E27FC236}">
                      <a16:creationId xmlns:a16="http://schemas.microsoft.com/office/drawing/2014/main" id="{4A275207-4CEE-40D3-AC9D-20E99B78EDFD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1" name="Google Shape;4568;p56">
                <a:extLst>
                  <a:ext uri="{FF2B5EF4-FFF2-40B4-BE49-F238E27FC236}">
                    <a16:creationId xmlns:a16="http://schemas.microsoft.com/office/drawing/2014/main" id="{1707A17C-793E-4503-BD7F-62918BEC6C5B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35" name="Google Shape;4569;p56">
                  <a:extLst>
                    <a:ext uri="{FF2B5EF4-FFF2-40B4-BE49-F238E27FC236}">
                      <a16:creationId xmlns:a16="http://schemas.microsoft.com/office/drawing/2014/main" id="{877122A9-3585-4EAD-9862-FF3166160509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4570;p56">
                  <a:extLst>
                    <a:ext uri="{FF2B5EF4-FFF2-40B4-BE49-F238E27FC236}">
                      <a16:creationId xmlns:a16="http://schemas.microsoft.com/office/drawing/2014/main" id="{BEF0B797-0A4D-450D-AD1D-F448CB6155B4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2" name="Google Shape;4571;p56">
                <a:extLst>
                  <a:ext uri="{FF2B5EF4-FFF2-40B4-BE49-F238E27FC236}">
                    <a16:creationId xmlns:a16="http://schemas.microsoft.com/office/drawing/2014/main" id="{035AD5DF-89F7-456F-AE7C-493B3F5489D5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33" name="Google Shape;4572;p56">
                  <a:extLst>
                    <a:ext uri="{FF2B5EF4-FFF2-40B4-BE49-F238E27FC236}">
                      <a16:creationId xmlns:a16="http://schemas.microsoft.com/office/drawing/2014/main" id="{ACF32184-B4FB-485E-A99B-6C895FF684E2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573;p56">
                  <a:extLst>
                    <a:ext uri="{FF2B5EF4-FFF2-40B4-BE49-F238E27FC236}">
                      <a16:creationId xmlns:a16="http://schemas.microsoft.com/office/drawing/2014/main" id="{2EF00433-635D-4BFD-9EB5-2937B53A5C4D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" name="Google Shape;4574;p56">
              <a:extLst>
                <a:ext uri="{FF2B5EF4-FFF2-40B4-BE49-F238E27FC236}">
                  <a16:creationId xmlns:a16="http://schemas.microsoft.com/office/drawing/2014/main" id="{5263DF16-537B-4AB3-A3C3-045CED757F9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66" name="Google Shape;4575;p56">
                <a:extLst>
                  <a:ext uri="{FF2B5EF4-FFF2-40B4-BE49-F238E27FC236}">
                    <a16:creationId xmlns:a16="http://schemas.microsoft.com/office/drawing/2014/main" id="{F9BF4D57-C2C7-4DAF-A4F3-3D98ADEC0C03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706" name="Google Shape;4576;p56">
                  <a:extLst>
                    <a:ext uri="{FF2B5EF4-FFF2-40B4-BE49-F238E27FC236}">
                      <a16:creationId xmlns:a16="http://schemas.microsoft.com/office/drawing/2014/main" id="{DCA7556D-2074-4942-AF01-C23999AC8FDA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4577;p56">
                  <a:extLst>
                    <a:ext uri="{FF2B5EF4-FFF2-40B4-BE49-F238E27FC236}">
                      <a16:creationId xmlns:a16="http://schemas.microsoft.com/office/drawing/2014/main" id="{D8F5018A-A4E7-415C-9024-BBC8FC850FBE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4578;p56">
                  <a:extLst>
                    <a:ext uri="{FF2B5EF4-FFF2-40B4-BE49-F238E27FC236}">
                      <a16:creationId xmlns:a16="http://schemas.microsoft.com/office/drawing/2014/main" id="{EA25FB08-BC8C-466A-AA70-E773BEE0B22C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4579;p56">
                  <a:extLst>
                    <a:ext uri="{FF2B5EF4-FFF2-40B4-BE49-F238E27FC236}">
                      <a16:creationId xmlns:a16="http://schemas.microsoft.com/office/drawing/2014/main" id="{B7D47ED4-B52E-4CBF-AA93-42B90CF6CCCD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4580;p56">
                  <a:extLst>
                    <a:ext uri="{FF2B5EF4-FFF2-40B4-BE49-F238E27FC236}">
                      <a16:creationId xmlns:a16="http://schemas.microsoft.com/office/drawing/2014/main" id="{3B229372-ECA9-4D4C-BB85-0764875E4C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4581;p56">
                  <a:extLst>
                    <a:ext uri="{FF2B5EF4-FFF2-40B4-BE49-F238E27FC236}">
                      <a16:creationId xmlns:a16="http://schemas.microsoft.com/office/drawing/2014/main" id="{79778F6F-B949-4AEB-A842-F5BDCF85482F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4582;p56">
                  <a:extLst>
                    <a:ext uri="{FF2B5EF4-FFF2-40B4-BE49-F238E27FC236}">
                      <a16:creationId xmlns:a16="http://schemas.microsoft.com/office/drawing/2014/main" id="{990AFD6F-84ED-44D2-B85C-0558A21AA76D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4583;p56">
                  <a:extLst>
                    <a:ext uri="{FF2B5EF4-FFF2-40B4-BE49-F238E27FC236}">
                      <a16:creationId xmlns:a16="http://schemas.microsoft.com/office/drawing/2014/main" id="{D242135C-EA14-4663-98E3-40E2822C584F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4584;p56">
                  <a:extLst>
                    <a:ext uri="{FF2B5EF4-FFF2-40B4-BE49-F238E27FC236}">
                      <a16:creationId xmlns:a16="http://schemas.microsoft.com/office/drawing/2014/main" id="{437A7B34-2312-42F8-9DFE-F4662E067401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4585;p56">
                  <a:extLst>
                    <a:ext uri="{FF2B5EF4-FFF2-40B4-BE49-F238E27FC236}">
                      <a16:creationId xmlns:a16="http://schemas.microsoft.com/office/drawing/2014/main" id="{3A9A70EE-342A-4B5D-9CEA-BB441AFE6A71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4586;p56">
                  <a:extLst>
                    <a:ext uri="{FF2B5EF4-FFF2-40B4-BE49-F238E27FC236}">
                      <a16:creationId xmlns:a16="http://schemas.microsoft.com/office/drawing/2014/main" id="{3A93DC44-CC17-4A90-8BB9-6E17E32A76E4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4587;p56">
                  <a:extLst>
                    <a:ext uri="{FF2B5EF4-FFF2-40B4-BE49-F238E27FC236}">
                      <a16:creationId xmlns:a16="http://schemas.microsoft.com/office/drawing/2014/main" id="{AE9CB8DF-9805-494E-AD90-0B5DAB61BEFD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4588;p56">
                  <a:extLst>
                    <a:ext uri="{FF2B5EF4-FFF2-40B4-BE49-F238E27FC236}">
                      <a16:creationId xmlns:a16="http://schemas.microsoft.com/office/drawing/2014/main" id="{CB3909BF-E62F-428E-BF0B-17584A1A4A2E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4589;p56">
                  <a:extLst>
                    <a:ext uri="{FF2B5EF4-FFF2-40B4-BE49-F238E27FC236}">
                      <a16:creationId xmlns:a16="http://schemas.microsoft.com/office/drawing/2014/main" id="{D3410DBD-09EB-48FF-997D-4769FC6B9A1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4590;p56">
                  <a:extLst>
                    <a:ext uri="{FF2B5EF4-FFF2-40B4-BE49-F238E27FC236}">
                      <a16:creationId xmlns:a16="http://schemas.microsoft.com/office/drawing/2014/main" id="{01DDFFF6-221F-42A2-B3A5-72910B83A760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4591;p56">
                  <a:extLst>
                    <a:ext uri="{FF2B5EF4-FFF2-40B4-BE49-F238E27FC236}">
                      <a16:creationId xmlns:a16="http://schemas.microsoft.com/office/drawing/2014/main" id="{10D28C56-89CB-43D1-AC0A-744235DC01FC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4592;p56">
                  <a:extLst>
                    <a:ext uri="{FF2B5EF4-FFF2-40B4-BE49-F238E27FC236}">
                      <a16:creationId xmlns:a16="http://schemas.microsoft.com/office/drawing/2014/main" id="{2CF576F3-AAF4-4652-A7D6-1C0E42E2557B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7" name="Google Shape;4593;p56">
                <a:extLst>
                  <a:ext uri="{FF2B5EF4-FFF2-40B4-BE49-F238E27FC236}">
                    <a16:creationId xmlns:a16="http://schemas.microsoft.com/office/drawing/2014/main" id="{A7E49505-2ACF-46F3-B766-B8AF13A7C3CE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704" name="Google Shape;4594;p56">
                  <a:extLst>
                    <a:ext uri="{FF2B5EF4-FFF2-40B4-BE49-F238E27FC236}">
                      <a16:creationId xmlns:a16="http://schemas.microsoft.com/office/drawing/2014/main" id="{FB205BD1-5025-4083-8CB4-E21A4DED3445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4595;p56">
                  <a:extLst>
                    <a:ext uri="{FF2B5EF4-FFF2-40B4-BE49-F238E27FC236}">
                      <a16:creationId xmlns:a16="http://schemas.microsoft.com/office/drawing/2014/main" id="{6A71A8B5-7F1B-4ADE-8808-1D082503E7FD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8" name="Google Shape;4596;p56">
                <a:extLst>
                  <a:ext uri="{FF2B5EF4-FFF2-40B4-BE49-F238E27FC236}">
                    <a16:creationId xmlns:a16="http://schemas.microsoft.com/office/drawing/2014/main" id="{7AE2ED30-CFA2-4E03-A81F-F65218ECBCAB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702" name="Google Shape;4597;p56">
                  <a:extLst>
                    <a:ext uri="{FF2B5EF4-FFF2-40B4-BE49-F238E27FC236}">
                      <a16:creationId xmlns:a16="http://schemas.microsoft.com/office/drawing/2014/main" id="{CBC41D55-BE6F-402B-8C5A-72F08C14FD11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4598;p56">
                  <a:extLst>
                    <a:ext uri="{FF2B5EF4-FFF2-40B4-BE49-F238E27FC236}">
                      <a16:creationId xmlns:a16="http://schemas.microsoft.com/office/drawing/2014/main" id="{4B1B11FF-DD12-45E6-AD43-31AE2D6420CC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9" name="Google Shape;4599;p56">
                <a:extLst>
                  <a:ext uri="{FF2B5EF4-FFF2-40B4-BE49-F238E27FC236}">
                    <a16:creationId xmlns:a16="http://schemas.microsoft.com/office/drawing/2014/main" id="{B170DF8D-B1FA-42E3-9CE7-E06621CFC062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700" name="Google Shape;4600;p56">
                  <a:extLst>
                    <a:ext uri="{FF2B5EF4-FFF2-40B4-BE49-F238E27FC236}">
                      <a16:creationId xmlns:a16="http://schemas.microsoft.com/office/drawing/2014/main" id="{61947DFF-C2FE-4635-9C31-9800AAAD81F5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4601;p56">
                  <a:extLst>
                    <a:ext uri="{FF2B5EF4-FFF2-40B4-BE49-F238E27FC236}">
                      <a16:creationId xmlns:a16="http://schemas.microsoft.com/office/drawing/2014/main" id="{34756DDB-0DA1-425E-B09A-D596AE7EC67A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0" name="Google Shape;4602;p56">
                <a:extLst>
                  <a:ext uri="{FF2B5EF4-FFF2-40B4-BE49-F238E27FC236}">
                    <a16:creationId xmlns:a16="http://schemas.microsoft.com/office/drawing/2014/main" id="{3D1EBFFF-62E4-4F47-B560-107B336B3FBF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98" name="Google Shape;4603;p56">
                  <a:extLst>
                    <a:ext uri="{FF2B5EF4-FFF2-40B4-BE49-F238E27FC236}">
                      <a16:creationId xmlns:a16="http://schemas.microsoft.com/office/drawing/2014/main" id="{E533AB64-2B17-461F-A380-345B0E683FE8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4604;p56">
                  <a:extLst>
                    <a:ext uri="{FF2B5EF4-FFF2-40B4-BE49-F238E27FC236}">
                      <a16:creationId xmlns:a16="http://schemas.microsoft.com/office/drawing/2014/main" id="{24D5AB97-D8BA-4FAF-87A5-74A5F44C8531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1" name="Google Shape;4605;p56">
                <a:extLst>
                  <a:ext uri="{FF2B5EF4-FFF2-40B4-BE49-F238E27FC236}">
                    <a16:creationId xmlns:a16="http://schemas.microsoft.com/office/drawing/2014/main" id="{9CC439AC-1126-4496-97E4-B287FCD41B87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96" name="Google Shape;4606;p56">
                  <a:extLst>
                    <a:ext uri="{FF2B5EF4-FFF2-40B4-BE49-F238E27FC236}">
                      <a16:creationId xmlns:a16="http://schemas.microsoft.com/office/drawing/2014/main" id="{DD6DE5BA-E669-4F87-847B-247C071C0A34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4607;p56">
                  <a:extLst>
                    <a:ext uri="{FF2B5EF4-FFF2-40B4-BE49-F238E27FC236}">
                      <a16:creationId xmlns:a16="http://schemas.microsoft.com/office/drawing/2014/main" id="{6CC316A2-436B-49F5-ABC8-7F7BACE5EEE7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2" name="Google Shape;4608;p56">
                <a:extLst>
                  <a:ext uri="{FF2B5EF4-FFF2-40B4-BE49-F238E27FC236}">
                    <a16:creationId xmlns:a16="http://schemas.microsoft.com/office/drawing/2014/main" id="{8C556641-E5A5-4ED9-A243-AC435713C7A5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94" name="Google Shape;4609;p56">
                  <a:extLst>
                    <a:ext uri="{FF2B5EF4-FFF2-40B4-BE49-F238E27FC236}">
                      <a16:creationId xmlns:a16="http://schemas.microsoft.com/office/drawing/2014/main" id="{428F69A1-D20B-4E61-894C-963D15A7060C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4610;p56">
                  <a:extLst>
                    <a:ext uri="{FF2B5EF4-FFF2-40B4-BE49-F238E27FC236}">
                      <a16:creationId xmlns:a16="http://schemas.microsoft.com/office/drawing/2014/main" id="{92A9CD54-92AE-408D-904C-479EE9FA10FB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3" name="Google Shape;4611;p56">
                <a:extLst>
                  <a:ext uri="{FF2B5EF4-FFF2-40B4-BE49-F238E27FC236}">
                    <a16:creationId xmlns:a16="http://schemas.microsoft.com/office/drawing/2014/main" id="{78688EF2-B2C7-4ECD-AE02-E65E17AFEEE4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92" name="Google Shape;4612;p56">
                  <a:extLst>
                    <a:ext uri="{FF2B5EF4-FFF2-40B4-BE49-F238E27FC236}">
                      <a16:creationId xmlns:a16="http://schemas.microsoft.com/office/drawing/2014/main" id="{8F71DA4F-FEC7-4DFA-8E4F-FFCBDF592DB2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4613;p56">
                  <a:extLst>
                    <a:ext uri="{FF2B5EF4-FFF2-40B4-BE49-F238E27FC236}">
                      <a16:creationId xmlns:a16="http://schemas.microsoft.com/office/drawing/2014/main" id="{B3BBBDF0-05C7-4FA9-A998-A073C8FDD5F0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4" name="Google Shape;4614;p56">
                <a:extLst>
                  <a:ext uri="{FF2B5EF4-FFF2-40B4-BE49-F238E27FC236}">
                    <a16:creationId xmlns:a16="http://schemas.microsoft.com/office/drawing/2014/main" id="{B485D797-23E1-4630-A95D-16F77ACC5BD8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90" name="Google Shape;4615;p56">
                  <a:extLst>
                    <a:ext uri="{FF2B5EF4-FFF2-40B4-BE49-F238E27FC236}">
                      <a16:creationId xmlns:a16="http://schemas.microsoft.com/office/drawing/2014/main" id="{EE000FE3-4B11-47F3-821C-0CC9610DAE6F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4616;p56">
                  <a:extLst>
                    <a:ext uri="{FF2B5EF4-FFF2-40B4-BE49-F238E27FC236}">
                      <a16:creationId xmlns:a16="http://schemas.microsoft.com/office/drawing/2014/main" id="{A54999D5-6813-4024-B80E-52D5015B4490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" name="Google Shape;4617;p56">
                <a:extLst>
                  <a:ext uri="{FF2B5EF4-FFF2-40B4-BE49-F238E27FC236}">
                    <a16:creationId xmlns:a16="http://schemas.microsoft.com/office/drawing/2014/main" id="{32287E6E-7EFC-46B9-AB7B-B3AFA36F6D18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88" name="Google Shape;4618;p56">
                  <a:extLst>
                    <a:ext uri="{FF2B5EF4-FFF2-40B4-BE49-F238E27FC236}">
                      <a16:creationId xmlns:a16="http://schemas.microsoft.com/office/drawing/2014/main" id="{4AD40647-CA55-4C1F-BD5E-3BD219353E19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4619;p56">
                  <a:extLst>
                    <a:ext uri="{FF2B5EF4-FFF2-40B4-BE49-F238E27FC236}">
                      <a16:creationId xmlns:a16="http://schemas.microsoft.com/office/drawing/2014/main" id="{EB165458-71EB-4657-AC7F-1EE394CE99B6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4620;p56">
                <a:extLst>
                  <a:ext uri="{FF2B5EF4-FFF2-40B4-BE49-F238E27FC236}">
                    <a16:creationId xmlns:a16="http://schemas.microsoft.com/office/drawing/2014/main" id="{43105051-4123-4F7D-A49F-2E38444896C8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86" name="Google Shape;4621;p56">
                  <a:extLst>
                    <a:ext uri="{FF2B5EF4-FFF2-40B4-BE49-F238E27FC236}">
                      <a16:creationId xmlns:a16="http://schemas.microsoft.com/office/drawing/2014/main" id="{39CF8AFA-C462-48D5-B0AA-0B42D014F70A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4622;p56">
                  <a:extLst>
                    <a:ext uri="{FF2B5EF4-FFF2-40B4-BE49-F238E27FC236}">
                      <a16:creationId xmlns:a16="http://schemas.microsoft.com/office/drawing/2014/main" id="{BE741D9C-5408-4C02-8BB6-924D80A00584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7" name="Google Shape;4623;p56">
                <a:extLst>
                  <a:ext uri="{FF2B5EF4-FFF2-40B4-BE49-F238E27FC236}">
                    <a16:creationId xmlns:a16="http://schemas.microsoft.com/office/drawing/2014/main" id="{AB0AC92B-EA97-40FF-91AD-CE861EC312E5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84" name="Google Shape;4624;p56">
                  <a:extLst>
                    <a:ext uri="{FF2B5EF4-FFF2-40B4-BE49-F238E27FC236}">
                      <a16:creationId xmlns:a16="http://schemas.microsoft.com/office/drawing/2014/main" id="{9A4FAAF9-90F6-4906-95CF-2468F656911B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4625;p56">
                  <a:extLst>
                    <a:ext uri="{FF2B5EF4-FFF2-40B4-BE49-F238E27FC236}">
                      <a16:creationId xmlns:a16="http://schemas.microsoft.com/office/drawing/2014/main" id="{FBB516B0-C439-43C8-B9AD-A548DD2E2273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8" name="Google Shape;4626;p56">
                <a:extLst>
                  <a:ext uri="{FF2B5EF4-FFF2-40B4-BE49-F238E27FC236}">
                    <a16:creationId xmlns:a16="http://schemas.microsoft.com/office/drawing/2014/main" id="{A6208437-2128-449D-800E-8FEB5CD39D49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82" name="Google Shape;4627;p56">
                  <a:extLst>
                    <a:ext uri="{FF2B5EF4-FFF2-40B4-BE49-F238E27FC236}">
                      <a16:creationId xmlns:a16="http://schemas.microsoft.com/office/drawing/2014/main" id="{DEE8CA0F-459F-41B5-982C-03FD48CEE60C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4628;p56">
                  <a:extLst>
                    <a:ext uri="{FF2B5EF4-FFF2-40B4-BE49-F238E27FC236}">
                      <a16:creationId xmlns:a16="http://schemas.microsoft.com/office/drawing/2014/main" id="{86BEC4DD-741E-4F4C-A735-76D4ED151EAB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" name="Google Shape;4629;p56">
                <a:extLst>
                  <a:ext uri="{FF2B5EF4-FFF2-40B4-BE49-F238E27FC236}">
                    <a16:creationId xmlns:a16="http://schemas.microsoft.com/office/drawing/2014/main" id="{20FCE596-C83C-415D-8BE7-758F2C0893C8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80" name="Google Shape;4630;p56">
                  <a:extLst>
                    <a:ext uri="{FF2B5EF4-FFF2-40B4-BE49-F238E27FC236}">
                      <a16:creationId xmlns:a16="http://schemas.microsoft.com/office/drawing/2014/main" id="{170E5DFA-10C3-454B-B030-B22908E168C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4631;p56">
                  <a:extLst>
                    <a:ext uri="{FF2B5EF4-FFF2-40B4-BE49-F238E27FC236}">
                      <a16:creationId xmlns:a16="http://schemas.microsoft.com/office/drawing/2014/main" id="{ACDA71CD-B9D7-46E2-9B14-E387E97CA41D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" name="Google Shape;4632;p56">
              <a:extLst>
                <a:ext uri="{FF2B5EF4-FFF2-40B4-BE49-F238E27FC236}">
                  <a16:creationId xmlns:a16="http://schemas.microsoft.com/office/drawing/2014/main" id="{71A2A404-71D3-409F-A518-4F50655B8570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46" name="Google Shape;4633;p56">
                <a:extLst>
                  <a:ext uri="{FF2B5EF4-FFF2-40B4-BE49-F238E27FC236}">
                    <a16:creationId xmlns:a16="http://schemas.microsoft.com/office/drawing/2014/main" id="{AE5E2AB7-1221-486B-85C1-703114CFD344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4634;p56">
                <a:extLst>
                  <a:ext uri="{FF2B5EF4-FFF2-40B4-BE49-F238E27FC236}">
                    <a16:creationId xmlns:a16="http://schemas.microsoft.com/office/drawing/2014/main" id="{3BB88F5B-5490-466E-AB8E-F6D6416C17DA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65" name="Google Shape;4635;p56">
                  <a:extLst>
                    <a:ext uri="{FF2B5EF4-FFF2-40B4-BE49-F238E27FC236}">
                      <a16:creationId xmlns:a16="http://schemas.microsoft.com/office/drawing/2014/main" id="{C4D2E847-2765-4395-8937-5D95D830C17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4636;p56">
                  <a:extLst>
                    <a:ext uri="{FF2B5EF4-FFF2-40B4-BE49-F238E27FC236}">
                      <a16:creationId xmlns:a16="http://schemas.microsoft.com/office/drawing/2014/main" id="{3D3E8BC7-B9D6-4BC5-B831-FA11644408EA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7" name="Google Shape;4637;p56">
                  <a:extLst>
                    <a:ext uri="{FF2B5EF4-FFF2-40B4-BE49-F238E27FC236}">
                      <a16:creationId xmlns:a16="http://schemas.microsoft.com/office/drawing/2014/main" id="{D55D0C88-AB93-42E8-8DD9-F94E75149A9D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68" name="Google Shape;4638;p56">
                    <a:extLst>
                      <a:ext uri="{FF2B5EF4-FFF2-40B4-BE49-F238E27FC236}">
                        <a16:creationId xmlns:a16="http://schemas.microsoft.com/office/drawing/2014/main" id="{D3CEFF53-DC95-4ACF-A53D-BFCE3C92B8F4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4639;p56">
                    <a:extLst>
                      <a:ext uri="{FF2B5EF4-FFF2-40B4-BE49-F238E27FC236}">
                        <a16:creationId xmlns:a16="http://schemas.microsoft.com/office/drawing/2014/main" id="{0C5DD0CC-54AA-4FC7-B182-6155BD117CD0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70" name="Google Shape;4640;p56">
                    <a:extLst>
                      <a:ext uri="{FF2B5EF4-FFF2-40B4-BE49-F238E27FC236}">
                        <a16:creationId xmlns:a16="http://schemas.microsoft.com/office/drawing/2014/main" id="{EFC519C3-620B-4267-9DC4-44EE7541395B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71" name="Google Shape;4641;p56">
                      <a:extLst>
                        <a:ext uri="{FF2B5EF4-FFF2-40B4-BE49-F238E27FC236}">
                          <a16:creationId xmlns:a16="http://schemas.microsoft.com/office/drawing/2014/main" id="{FEEBE4D4-A2A8-48C0-95CA-A2F4E6E147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2" name="Google Shape;4642;p56">
                      <a:extLst>
                        <a:ext uri="{FF2B5EF4-FFF2-40B4-BE49-F238E27FC236}">
                          <a16:creationId xmlns:a16="http://schemas.microsoft.com/office/drawing/2014/main" id="{20271770-494E-4E91-9EB6-66E5D3F20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3" name="Google Shape;4643;p56">
                      <a:extLst>
                        <a:ext uri="{FF2B5EF4-FFF2-40B4-BE49-F238E27FC236}">
                          <a16:creationId xmlns:a16="http://schemas.microsoft.com/office/drawing/2014/main" id="{43398798-950C-4305-9299-57EC220E0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4" name="Google Shape;4644;p56">
                      <a:extLst>
                        <a:ext uri="{FF2B5EF4-FFF2-40B4-BE49-F238E27FC236}">
                          <a16:creationId xmlns:a16="http://schemas.microsoft.com/office/drawing/2014/main" id="{621C15DB-0F94-40CC-A427-EC8F5664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5" name="Google Shape;4645;p56">
                      <a:extLst>
                        <a:ext uri="{FF2B5EF4-FFF2-40B4-BE49-F238E27FC236}">
                          <a16:creationId xmlns:a16="http://schemas.microsoft.com/office/drawing/2014/main" id="{D5306E52-5F92-462C-A3B6-3FEBBD1A9C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6" name="Google Shape;4646;p56">
                      <a:extLst>
                        <a:ext uri="{FF2B5EF4-FFF2-40B4-BE49-F238E27FC236}">
                          <a16:creationId xmlns:a16="http://schemas.microsoft.com/office/drawing/2014/main" id="{00895F6B-C68A-48C7-A9DE-58E0F01F7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7" name="Google Shape;4647;p56">
                      <a:extLst>
                        <a:ext uri="{FF2B5EF4-FFF2-40B4-BE49-F238E27FC236}">
                          <a16:creationId xmlns:a16="http://schemas.microsoft.com/office/drawing/2014/main" id="{10F204CD-18E5-438E-871C-AE4B65F6A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8" name="Google Shape;4648;p56">
                      <a:extLst>
                        <a:ext uri="{FF2B5EF4-FFF2-40B4-BE49-F238E27FC236}">
                          <a16:creationId xmlns:a16="http://schemas.microsoft.com/office/drawing/2014/main" id="{39B1DE0B-E205-4DA9-81CD-40B7A51C6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79" name="Google Shape;4649;p56">
                      <a:extLst>
                        <a:ext uri="{FF2B5EF4-FFF2-40B4-BE49-F238E27FC236}">
                          <a16:creationId xmlns:a16="http://schemas.microsoft.com/office/drawing/2014/main" id="{1EC1277C-7BBB-4789-AF01-4B0C685E51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80" name="Google Shape;4650;p56">
                        <a:extLst>
                          <a:ext uri="{FF2B5EF4-FFF2-40B4-BE49-F238E27FC236}">
                            <a16:creationId xmlns:a16="http://schemas.microsoft.com/office/drawing/2014/main" id="{306ABB5C-04B0-4FD0-9D97-7A44C23ABF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" name="Google Shape;4651;p56">
                        <a:extLst>
                          <a:ext uri="{FF2B5EF4-FFF2-40B4-BE49-F238E27FC236}">
                            <a16:creationId xmlns:a16="http://schemas.microsoft.com/office/drawing/2014/main" id="{3485C572-A293-4190-9593-5BCECAF49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" name="Google Shape;4652;p56">
                        <a:extLst>
                          <a:ext uri="{FF2B5EF4-FFF2-40B4-BE49-F238E27FC236}">
                            <a16:creationId xmlns:a16="http://schemas.microsoft.com/office/drawing/2014/main" id="{DC5AE7C2-E104-43FE-9BC8-8F3EDAFF39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" name="Google Shape;4653;p56">
                        <a:extLst>
                          <a:ext uri="{FF2B5EF4-FFF2-40B4-BE49-F238E27FC236}">
                            <a16:creationId xmlns:a16="http://schemas.microsoft.com/office/drawing/2014/main" id="{7D5C0D03-A0CA-46D3-B098-756A6CD63F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" name="Google Shape;4654;p56">
                        <a:extLst>
                          <a:ext uri="{FF2B5EF4-FFF2-40B4-BE49-F238E27FC236}">
                            <a16:creationId xmlns:a16="http://schemas.microsoft.com/office/drawing/2014/main" id="{C4215D78-84E9-4BF6-8086-51CEE1D5EB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" name="Google Shape;4655;p56">
                        <a:extLst>
                          <a:ext uri="{FF2B5EF4-FFF2-40B4-BE49-F238E27FC236}">
                            <a16:creationId xmlns:a16="http://schemas.microsoft.com/office/drawing/2014/main" id="{326B59E2-4623-4B2A-8C0C-332E1EA6EE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" name="Google Shape;4656;p56">
                        <a:extLst>
                          <a:ext uri="{FF2B5EF4-FFF2-40B4-BE49-F238E27FC236}">
                            <a16:creationId xmlns:a16="http://schemas.microsoft.com/office/drawing/2014/main" id="{74B442F1-A811-4CA2-9DD0-FEDB391A50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" name="Google Shape;4657;p56">
                        <a:extLst>
                          <a:ext uri="{FF2B5EF4-FFF2-40B4-BE49-F238E27FC236}">
                            <a16:creationId xmlns:a16="http://schemas.microsoft.com/office/drawing/2014/main" id="{008F6AA1-6D6A-425E-AB65-74DD25F17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" name="Google Shape;4658;p56">
                        <a:extLst>
                          <a:ext uri="{FF2B5EF4-FFF2-40B4-BE49-F238E27FC236}">
                            <a16:creationId xmlns:a16="http://schemas.microsoft.com/office/drawing/2014/main" id="{A76A33A1-33CF-4B5A-AE58-7099ABEC9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" name="Google Shape;4659;p56">
                        <a:extLst>
                          <a:ext uri="{FF2B5EF4-FFF2-40B4-BE49-F238E27FC236}">
                            <a16:creationId xmlns:a16="http://schemas.microsoft.com/office/drawing/2014/main" id="{C35AEAC3-9E17-4707-8835-124501B42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" name="Google Shape;4660;p56">
                        <a:extLst>
                          <a:ext uri="{FF2B5EF4-FFF2-40B4-BE49-F238E27FC236}">
                            <a16:creationId xmlns:a16="http://schemas.microsoft.com/office/drawing/2014/main" id="{8E53912E-C6B4-4394-9F0C-F9D97A7882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" name="Google Shape;4661;p56">
                        <a:extLst>
                          <a:ext uri="{FF2B5EF4-FFF2-40B4-BE49-F238E27FC236}">
                            <a16:creationId xmlns:a16="http://schemas.microsoft.com/office/drawing/2014/main" id="{BBBC9DB9-960E-4192-BD13-1F3ACB62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" name="Google Shape;4662;p56">
                        <a:extLst>
                          <a:ext uri="{FF2B5EF4-FFF2-40B4-BE49-F238E27FC236}">
                            <a16:creationId xmlns:a16="http://schemas.microsoft.com/office/drawing/2014/main" id="{DF3B4EE6-288F-44DB-ADD6-C8404422AC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" name="Google Shape;4663;p56">
                        <a:extLst>
                          <a:ext uri="{FF2B5EF4-FFF2-40B4-BE49-F238E27FC236}">
                            <a16:creationId xmlns:a16="http://schemas.microsoft.com/office/drawing/2014/main" id="{ED13638C-0834-48AB-82C8-95A3423CD7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94" name="Google Shape;4664;p56">
                        <a:extLst>
                          <a:ext uri="{FF2B5EF4-FFF2-40B4-BE49-F238E27FC236}">
                            <a16:creationId xmlns:a16="http://schemas.microsoft.com/office/drawing/2014/main" id="{723A0AAB-34CA-4B22-8B3D-11EB28ED3E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95" name="Google Shape;4665;p56">
                          <a:extLst>
                            <a:ext uri="{FF2B5EF4-FFF2-40B4-BE49-F238E27FC236}">
                              <a16:creationId xmlns:a16="http://schemas.microsoft.com/office/drawing/2014/main" id="{08799534-0B7C-4BBE-A205-0E63348B12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4666;p56">
                          <a:extLst>
                            <a:ext uri="{FF2B5EF4-FFF2-40B4-BE49-F238E27FC236}">
                              <a16:creationId xmlns:a16="http://schemas.microsoft.com/office/drawing/2014/main" id="{E0D09EA9-D469-4CE3-A887-935213550C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4667;p56">
                          <a:extLst>
                            <a:ext uri="{FF2B5EF4-FFF2-40B4-BE49-F238E27FC236}">
                              <a16:creationId xmlns:a16="http://schemas.microsoft.com/office/drawing/2014/main" id="{D888971C-6E79-4AAA-B5E8-F34981AA75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8" name="Google Shape;4668;p56">
                          <a:extLst>
                            <a:ext uri="{FF2B5EF4-FFF2-40B4-BE49-F238E27FC236}">
                              <a16:creationId xmlns:a16="http://schemas.microsoft.com/office/drawing/2014/main" id="{1533B353-0A37-4F5D-9B11-882F1DCBDF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9" name="Google Shape;4669;p56">
                          <a:extLst>
                            <a:ext uri="{FF2B5EF4-FFF2-40B4-BE49-F238E27FC236}">
                              <a16:creationId xmlns:a16="http://schemas.microsoft.com/office/drawing/2014/main" id="{76A39514-3466-4667-9BAC-94B8AE466F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0" name="Google Shape;4670;p56">
                          <a:extLst>
                            <a:ext uri="{FF2B5EF4-FFF2-40B4-BE49-F238E27FC236}">
                              <a16:creationId xmlns:a16="http://schemas.microsoft.com/office/drawing/2014/main" id="{95E61A7D-4BCA-48C0-9045-0BE4FFB5D9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1" name="Google Shape;4671;p56">
                          <a:extLst>
                            <a:ext uri="{FF2B5EF4-FFF2-40B4-BE49-F238E27FC236}">
                              <a16:creationId xmlns:a16="http://schemas.microsoft.com/office/drawing/2014/main" id="{0822B15C-FD8B-49AA-A449-90386E442C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2" name="Google Shape;4672;p56">
                          <a:extLst>
                            <a:ext uri="{FF2B5EF4-FFF2-40B4-BE49-F238E27FC236}">
                              <a16:creationId xmlns:a16="http://schemas.microsoft.com/office/drawing/2014/main" id="{1ADD3CA4-8C8B-4CA2-AEE8-11A59C1F0B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3" name="Google Shape;4673;p56">
                          <a:extLst>
                            <a:ext uri="{FF2B5EF4-FFF2-40B4-BE49-F238E27FC236}">
                              <a16:creationId xmlns:a16="http://schemas.microsoft.com/office/drawing/2014/main" id="{66B596D2-7502-425C-8B1A-EBCC9CF757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4" name="Google Shape;4674;p56">
                          <a:extLst>
                            <a:ext uri="{FF2B5EF4-FFF2-40B4-BE49-F238E27FC236}">
                              <a16:creationId xmlns:a16="http://schemas.microsoft.com/office/drawing/2014/main" id="{D2DC6A76-E232-49B4-91DD-92D2126220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5" name="Google Shape;4675;p56">
                          <a:extLst>
                            <a:ext uri="{FF2B5EF4-FFF2-40B4-BE49-F238E27FC236}">
                              <a16:creationId xmlns:a16="http://schemas.microsoft.com/office/drawing/2014/main" id="{F6DFBA15-65E4-4A33-B35A-E9DC602346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6" name="Google Shape;4676;p56">
                          <a:extLst>
                            <a:ext uri="{FF2B5EF4-FFF2-40B4-BE49-F238E27FC236}">
                              <a16:creationId xmlns:a16="http://schemas.microsoft.com/office/drawing/2014/main" id="{8F4824B5-0573-4D9D-B298-EBD3FEB44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7" name="Google Shape;4677;p56">
                          <a:extLst>
                            <a:ext uri="{FF2B5EF4-FFF2-40B4-BE49-F238E27FC236}">
                              <a16:creationId xmlns:a16="http://schemas.microsoft.com/office/drawing/2014/main" id="{773F3397-F069-41D7-8014-538D647096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8" name="Google Shape;4678;p56">
                          <a:extLst>
                            <a:ext uri="{FF2B5EF4-FFF2-40B4-BE49-F238E27FC236}">
                              <a16:creationId xmlns:a16="http://schemas.microsoft.com/office/drawing/2014/main" id="{29272E64-E44E-458E-8A8F-F9D2C60B5D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9" name="Google Shape;4679;p56">
                          <a:extLst>
                            <a:ext uri="{FF2B5EF4-FFF2-40B4-BE49-F238E27FC236}">
                              <a16:creationId xmlns:a16="http://schemas.microsoft.com/office/drawing/2014/main" id="{F75F13F3-6292-4016-8EC7-08623B8B1C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0" name="Google Shape;4680;p56">
                          <a:extLst>
                            <a:ext uri="{FF2B5EF4-FFF2-40B4-BE49-F238E27FC236}">
                              <a16:creationId xmlns:a16="http://schemas.microsoft.com/office/drawing/2014/main" id="{C158C838-F47F-4093-85B5-9FB712C19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1" name="Google Shape;4681;p56">
                          <a:extLst>
                            <a:ext uri="{FF2B5EF4-FFF2-40B4-BE49-F238E27FC236}">
                              <a16:creationId xmlns:a16="http://schemas.microsoft.com/office/drawing/2014/main" id="{8C880648-C74F-47EB-9570-EDAEF476F4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2" name="Google Shape;4682;p56">
                          <a:extLst>
                            <a:ext uri="{FF2B5EF4-FFF2-40B4-BE49-F238E27FC236}">
                              <a16:creationId xmlns:a16="http://schemas.microsoft.com/office/drawing/2014/main" id="{E5A669FB-9C3F-499F-A75F-43A3847486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3" name="Google Shape;4683;p56">
                          <a:extLst>
                            <a:ext uri="{FF2B5EF4-FFF2-40B4-BE49-F238E27FC236}">
                              <a16:creationId xmlns:a16="http://schemas.microsoft.com/office/drawing/2014/main" id="{26625E2F-64D7-48B9-A9C9-438BF16B20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4" name="Google Shape;4684;p56">
                          <a:extLst>
                            <a:ext uri="{FF2B5EF4-FFF2-40B4-BE49-F238E27FC236}">
                              <a16:creationId xmlns:a16="http://schemas.microsoft.com/office/drawing/2014/main" id="{651F262A-4EF8-4BBC-B4DA-9166057C0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5" name="Google Shape;4685;p56">
                          <a:extLst>
                            <a:ext uri="{FF2B5EF4-FFF2-40B4-BE49-F238E27FC236}">
                              <a16:creationId xmlns:a16="http://schemas.microsoft.com/office/drawing/2014/main" id="{799D7507-8F9E-46B6-9D28-BA353DE1E4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6" name="Google Shape;4686;p56">
                          <a:extLst>
                            <a:ext uri="{FF2B5EF4-FFF2-40B4-BE49-F238E27FC236}">
                              <a16:creationId xmlns:a16="http://schemas.microsoft.com/office/drawing/2014/main" id="{47151943-7C75-49B8-AE2A-84FAFE00CF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7" name="Google Shape;4687;p56">
                          <a:extLst>
                            <a:ext uri="{FF2B5EF4-FFF2-40B4-BE49-F238E27FC236}">
                              <a16:creationId xmlns:a16="http://schemas.microsoft.com/office/drawing/2014/main" id="{B4A62CE0-FCE4-4EA1-9E25-14A5CBF09A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8" name="Google Shape;4688;p56">
                          <a:extLst>
                            <a:ext uri="{FF2B5EF4-FFF2-40B4-BE49-F238E27FC236}">
                              <a16:creationId xmlns:a16="http://schemas.microsoft.com/office/drawing/2014/main" id="{5604FC60-EB9F-4F16-A70C-5D5330AD80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19" name="Google Shape;4689;p56">
                          <a:extLst>
                            <a:ext uri="{FF2B5EF4-FFF2-40B4-BE49-F238E27FC236}">
                              <a16:creationId xmlns:a16="http://schemas.microsoft.com/office/drawing/2014/main" id="{F8765B87-2586-4FFD-B5F2-471003854A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21" name="Google Shape;4690;p56">
                            <a:extLst>
                              <a:ext uri="{FF2B5EF4-FFF2-40B4-BE49-F238E27FC236}">
                                <a16:creationId xmlns:a16="http://schemas.microsoft.com/office/drawing/2014/main" id="{07D568B3-9454-4887-901A-F51B26EB30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22" name="Google Shape;4691;p56">
                            <a:extLst>
                              <a:ext uri="{FF2B5EF4-FFF2-40B4-BE49-F238E27FC236}">
                                <a16:creationId xmlns:a16="http://schemas.microsoft.com/office/drawing/2014/main" id="{5C1B08E4-2CA0-430A-BB08-62E5EEDF11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23" name="Google Shape;4692;p56">
                              <a:extLst>
                                <a:ext uri="{FF2B5EF4-FFF2-40B4-BE49-F238E27FC236}">
                                  <a16:creationId xmlns:a16="http://schemas.microsoft.com/office/drawing/2014/main" id="{DF37F677-D037-43D6-81E5-3C29B60965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4" name="Google Shape;4693;p56">
                              <a:extLst>
                                <a:ext uri="{FF2B5EF4-FFF2-40B4-BE49-F238E27FC236}">
                                  <a16:creationId xmlns:a16="http://schemas.microsoft.com/office/drawing/2014/main" id="{6D7FCEAD-0E96-4FAB-B864-51EF529F6F3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5" name="Google Shape;4694;p56">
                              <a:extLst>
                                <a:ext uri="{FF2B5EF4-FFF2-40B4-BE49-F238E27FC236}">
                                  <a16:creationId xmlns:a16="http://schemas.microsoft.com/office/drawing/2014/main" id="{DD97DED0-F055-440C-AE68-1BD1CE40072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6" name="Google Shape;4695;p56">
                              <a:extLst>
                                <a:ext uri="{FF2B5EF4-FFF2-40B4-BE49-F238E27FC236}">
                                  <a16:creationId xmlns:a16="http://schemas.microsoft.com/office/drawing/2014/main" id="{669CFC13-296D-42F5-B5E7-56A3934D17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7" name="Google Shape;4696;p56">
                              <a:extLst>
                                <a:ext uri="{FF2B5EF4-FFF2-40B4-BE49-F238E27FC236}">
                                  <a16:creationId xmlns:a16="http://schemas.microsoft.com/office/drawing/2014/main" id="{3123FA21-4BAD-455F-8D7E-1F7D97EAC1B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8" name="Google Shape;4697;p56">
                              <a:extLst>
                                <a:ext uri="{FF2B5EF4-FFF2-40B4-BE49-F238E27FC236}">
                                  <a16:creationId xmlns:a16="http://schemas.microsoft.com/office/drawing/2014/main" id="{6FA3A4B5-2992-4329-993F-9009165B621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9" name="Google Shape;4698;p56">
                              <a:extLst>
                                <a:ext uri="{FF2B5EF4-FFF2-40B4-BE49-F238E27FC236}">
                                  <a16:creationId xmlns:a16="http://schemas.microsoft.com/office/drawing/2014/main" id="{C93A4141-8B0B-4776-AC20-199B0BD0FE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30" name="Google Shape;4699;p56">
                              <a:extLst>
                                <a:ext uri="{FF2B5EF4-FFF2-40B4-BE49-F238E27FC236}">
                                  <a16:creationId xmlns:a16="http://schemas.microsoft.com/office/drawing/2014/main" id="{2E410DAF-278D-42AC-BC5E-8AFC5D07146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34" name="Google Shape;4700;p56">
                                <a:extLst>
                                  <a:ext uri="{FF2B5EF4-FFF2-40B4-BE49-F238E27FC236}">
                                    <a16:creationId xmlns:a16="http://schemas.microsoft.com/office/drawing/2014/main" id="{A8D6227E-7225-4C9F-B4A8-0AFFF955BD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5" name="Google Shape;4701;p56">
                                <a:extLst>
                                  <a:ext uri="{FF2B5EF4-FFF2-40B4-BE49-F238E27FC236}">
                                    <a16:creationId xmlns:a16="http://schemas.microsoft.com/office/drawing/2014/main" id="{AF0AAEAA-E270-4205-8A56-F409B020248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6" name="Google Shape;4702;p56">
                                <a:extLst>
                                  <a:ext uri="{FF2B5EF4-FFF2-40B4-BE49-F238E27FC236}">
                                    <a16:creationId xmlns:a16="http://schemas.microsoft.com/office/drawing/2014/main" id="{547A76BF-4340-4B90-BA8C-C782BC62B0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7" name="Google Shape;4703;p56">
                                <a:extLst>
                                  <a:ext uri="{FF2B5EF4-FFF2-40B4-BE49-F238E27FC236}">
                                    <a16:creationId xmlns:a16="http://schemas.microsoft.com/office/drawing/2014/main" id="{FC0C0432-3940-47DD-91E6-69083D3ECC5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8" name="Google Shape;4704;p56">
                                <a:extLst>
                                  <a:ext uri="{FF2B5EF4-FFF2-40B4-BE49-F238E27FC236}">
                                    <a16:creationId xmlns:a16="http://schemas.microsoft.com/office/drawing/2014/main" id="{D0418873-8A64-4A4B-BF15-186E11CCAE2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9" name="Google Shape;4705;p56">
                                <a:extLst>
                                  <a:ext uri="{FF2B5EF4-FFF2-40B4-BE49-F238E27FC236}">
                                    <a16:creationId xmlns:a16="http://schemas.microsoft.com/office/drawing/2014/main" id="{5D71D92D-061F-4922-BDC3-A80F668CC43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0" name="Google Shape;4706;p56">
                                <a:extLst>
                                  <a:ext uri="{FF2B5EF4-FFF2-40B4-BE49-F238E27FC236}">
                                    <a16:creationId xmlns:a16="http://schemas.microsoft.com/office/drawing/2014/main" id="{1D90FF4B-9B90-4030-ABF2-2A0A3FC6127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1" name="Google Shape;4707;p56">
                                <a:extLst>
                                  <a:ext uri="{FF2B5EF4-FFF2-40B4-BE49-F238E27FC236}">
                                    <a16:creationId xmlns:a16="http://schemas.microsoft.com/office/drawing/2014/main" id="{9F6F48B9-8AF6-4337-BA53-687EF9135F3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2" name="Google Shape;4708;p56">
                                <a:extLst>
                                  <a:ext uri="{FF2B5EF4-FFF2-40B4-BE49-F238E27FC236}">
                                    <a16:creationId xmlns:a16="http://schemas.microsoft.com/office/drawing/2014/main" id="{9C76348E-F157-44C4-BBA3-910DB6BABE3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3" name="Google Shape;4709;p56">
                                <a:extLst>
                                  <a:ext uri="{FF2B5EF4-FFF2-40B4-BE49-F238E27FC236}">
                                    <a16:creationId xmlns:a16="http://schemas.microsoft.com/office/drawing/2014/main" id="{D9BE98DA-B330-4023-BF5D-636C2DFA55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4" name="Google Shape;4710;p56">
                                <a:extLst>
                                  <a:ext uri="{FF2B5EF4-FFF2-40B4-BE49-F238E27FC236}">
                                    <a16:creationId xmlns:a16="http://schemas.microsoft.com/office/drawing/2014/main" id="{1B2E44A8-55E3-425B-B953-3C06EDC6480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5" name="Google Shape;4711;p56">
                                <a:extLst>
                                  <a:ext uri="{FF2B5EF4-FFF2-40B4-BE49-F238E27FC236}">
                                    <a16:creationId xmlns:a16="http://schemas.microsoft.com/office/drawing/2014/main" id="{E68DA029-D30E-444F-AB49-D82590BAEE7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6" name="Google Shape;4712;p56">
                                <a:extLst>
                                  <a:ext uri="{FF2B5EF4-FFF2-40B4-BE49-F238E27FC236}">
                                    <a16:creationId xmlns:a16="http://schemas.microsoft.com/office/drawing/2014/main" id="{7AB8910F-81E6-4207-AF56-4C6D6898149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47" name="Google Shape;4713;p56">
                                <a:extLst>
                                  <a:ext uri="{FF2B5EF4-FFF2-40B4-BE49-F238E27FC236}">
                                    <a16:creationId xmlns:a16="http://schemas.microsoft.com/office/drawing/2014/main" id="{19F6E544-2C02-48AA-83B2-BDAE9AAE313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48" name="Google Shape;4714;p56">
                                  <a:extLst>
                                    <a:ext uri="{FF2B5EF4-FFF2-40B4-BE49-F238E27FC236}">
                                      <a16:creationId xmlns:a16="http://schemas.microsoft.com/office/drawing/2014/main" id="{6B629DFC-827B-46B9-B062-E623439BA5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9" name="Google Shape;4715;p56">
                                  <a:extLst>
                                    <a:ext uri="{FF2B5EF4-FFF2-40B4-BE49-F238E27FC236}">
                                      <a16:creationId xmlns:a16="http://schemas.microsoft.com/office/drawing/2014/main" id="{23F2FA5F-B40E-4210-B870-F757054ADF7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0" name="Google Shape;4716;p56">
                                  <a:extLst>
                                    <a:ext uri="{FF2B5EF4-FFF2-40B4-BE49-F238E27FC236}">
                                      <a16:creationId xmlns:a16="http://schemas.microsoft.com/office/drawing/2014/main" id="{2F5B2701-4485-4761-8FCD-1080D545972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1" name="Google Shape;4717;p56">
                                  <a:extLst>
                                    <a:ext uri="{FF2B5EF4-FFF2-40B4-BE49-F238E27FC236}">
                                      <a16:creationId xmlns:a16="http://schemas.microsoft.com/office/drawing/2014/main" id="{30D29BC5-C441-4ACB-9E80-5CF628D5DA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2" name="Google Shape;4718;p56">
                                  <a:extLst>
                                    <a:ext uri="{FF2B5EF4-FFF2-40B4-BE49-F238E27FC236}">
                                      <a16:creationId xmlns:a16="http://schemas.microsoft.com/office/drawing/2014/main" id="{41DF438F-2FAA-4AC1-BCDE-25BD1D37B4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3" name="Google Shape;4719;p56">
                                  <a:extLst>
                                    <a:ext uri="{FF2B5EF4-FFF2-40B4-BE49-F238E27FC236}">
                                      <a16:creationId xmlns:a16="http://schemas.microsoft.com/office/drawing/2014/main" id="{102160A1-0DBB-48DF-B6CA-9B32830FA0A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4" name="Google Shape;4720;p56">
                                  <a:extLst>
                                    <a:ext uri="{FF2B5EF4-FFF2-40B4-BE49-F238E27FC236}">
                                      <a16:creationId xmlns:a16="http://schemas.microsoft.com/office/drawing/2014/main" id="{89E08089-5C59-4FF5-BDB4-A869CB677C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55" name="Google Shape;4721;p56">
                                  <a:extLst>
                                    <a:ext uri="{FF2B5EF4-FFF2-40B4-BE49-F238E27FC236}">
                                      <a16:creationId xmlns:a16="http://schemas.microsoft.com/office/drawing/2014/main" id="{C60202CA-C5AE-4DE2-B716-883D767F996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56" name="Google Shape;4722;p56">
                                    <a:extLst>
                                      <a:ext uri="{FF2B5EF4-FFF2-40B4-BE49-F238E27FC236}">
                                        <a16:creationId xmlns:a16="http://schemas.microsoft.com/office/drawing/2014/main" id="{F5F6A40E-BB45-4A92-8235-25265793741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7" name="Google Shape;4723;p56">
                                    <a:extLst>
                                      <a:ext uri="{FF2B5EF4-FFF2-40B4-BE49-F238E27FC236}">
                                        <a16:creationId xmlns:a16="http://schemas.microsoft.com/office/drawing/2014/main" id="{0C7BB685-8308-48F2-8C2F-60EEE4C9DC2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8" name="Google Shape;4724;p56">
                                    <a:extLst>
                                      <a:ext uri="{FF2B5EF4-FFF2-40B4-BE49-F238E27FC236}">
                                        <a16:creationId xmlns:a16="http://schemas.microsoft.com/office/drawing/2014/main" id="{68F48FD2-86A0-4B2A-9CB7-2E141476E4E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9" name="Google Shape;4725;p56">
                                    <a:extLst>
                                      <a:ext uri="{FF2B5EF4-FFF2-40B4-BE49-F238E27FC236}">
                                        <a16:creationId xmlns:a16="http://schemas.microsoft.com/office/drawing/2014/main" id="{B98D08D7-B033-44BE-B288-9D3C3044D2F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60" name="Google Shape;4726;p56">
                                    <a:extLst>
                                      <a:ext uri="{FF2B5EF4-FFF2-40B4-BE49-F238E27FC236}">
                                        <a16:creationId xmlns:a16="http://schemas.microsoft.com/office/drawing/2014/main" id="{40C005BA-A857-49B8-93BF-386E9B31150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61" name="Google Shape;4727;p56">
                                    <a:extLst>
                                      <a:ext uri="{FF2B5EF4-FFF2-40B4-BE49-F238E27FC236}">
                                        <a16:creationId xmlns:a16="http://schemas.microsoft.com/office/drawing/2014/main" id="{F5AD6E90-1675-4AF5-9F6B-E94DC9C29ACD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62" name="Google Shape;4728;p56">
                                      <a:extLst>
                                        <a:ext uri="{FF2B5EF4-FFF2-40B4-BE49-F238E27FC236}">
                                          <a16:creationId xmlns:a16="http://schemas.microsoft.com/office/drawing/2014/main" id="{D618E218-3B27-4A14-ACBB-693582FD47F5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3" name="Google Shape;4729;p56">
                                      <a:extLst>
                                        <a:ext uri="{FF2B5EF4-FFF2-40B4-BE49-F238E27FC236}">
                                          <a16:creationId xmlns:a16="http://schemas.microsoft.com/office/drawing/2014/main" id="{2400363D-F29B-453A-939E-F8000092C9D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4" name="Google Shape;4730;p56">
                                      <a:extLst>
                                        <a:ext uri="{FF2B5EF4-FFF2-40B4-BE49-F238E27FC236}">
                                          <a16:creationId xmlns:a16="http://schemas.microsoft.com/office/drawing/2014/main" id="{C97E7A67-085C-45C5-A3DA-D8B0EE5A8E3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5" name="Google Shape;4731;p56">
                                      <a:extLst>
                                        <a:ext uri="{FF2B5EF4-FFF2-40B4-BE49-F238E27FC236}">
                                          <a16:creationId xmlns:a16="http://schemas.microsoft.com/office/drawing/2014/main" id="{650F8D5F-EE5F-4DA4-9A30-2A7508BA9DF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31" name="Google Shape;4732;p56">
                              <a:extLst>
                                <a:ext uri="{FF2B5EF4-FFF2-40B4-BE49-F238E27FC236}">
                                  <a16:creationId xmlns:a16="http://schemas.microsoft.com/office/drawing/2014/main" id="{87803A43-18DC-418B-9DC5-B694CAEFB65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2" name="Google Shape;4733;p56">
                              <a:extLst>
                                <a:ext uri="{FF2B5EF4-FFF2-40B4-BE49-F238E27FC236}">
                                  <a16:creationId xmlns:a16="http://schemas.microsoft.com/office/drawing/2014/main" id="{38D01B7B-9955-41E8-817D-992B2363EDA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3" name="Google Shape;4734;p56">
                              <a:extLst>
                                <a:ext uri="{FF2B5EF4-FFF2-40B4-BE49-F238E27FC236}">
                                  <a16:creationId xmlns:a16="http://schemas.microsoft.com/office/drawing/2014/main" id="{9E4EF89C-0E8E-4176-A132-396D18F983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20" name="Google Shape;4735;p56">
                          <a:extLst>
                            <a:ext uri="{FF2B5EF4-FFF2-40B4-BE49-F238E27FC236}">
                              <a16:creationId xmlns:a16="http://schemas.microsoft.com/office/drawing/2014/main" id="{24B1576F-C3CA-4C06-B0D5-1A699C6F04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48" name="Google Shape;4736;p56">
                <a:extLst>
                  <a:ext uri="{FF2B5EF4-FFF2-40B4-BE49-F238E27FC236}">
                    <a16:creationId xmlns:a16="http://schemas.microsoft.com/office/drawing/2014/main" id="{9D125F77-92DC-4C7C-9D23-093CC15CD9AA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63" name="Google Shape;4737;p56">
                  <a:extLst>
                    <a:ext uri="{FF2B5EF4-FFF2-40B4-BE49-F238E27FC236}">
                      <a16:creationId xmlns:a16="http://schemas.microsoft.com/office/drawing/2014/main" id="{265EFD31-7093-4FD4-9289-E0955CC88ED9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4738;p56">
                  <a:extLst>
                    <a:ext uri="{FF2B5EF4-FFF2-40B4-BE49-F238E27FC236}">
                      <a16:creationId xmlns:a16="http://schemas.microsoft.com/office/drawing/2014/main" id="{D9EDECBE-4332-49EC-A4E4-008678CDA735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4739;p56">
                <a:extLst>
                  <a:ext uri="{FF2B5EF4-FFF2-40B4-BE49-F238E27FC236}">
                    <a16:creationId xmlns:a16="http://schemas.microsoft.com/office/drawing/2014/main" id="{8A2FC161-ABA0-4D85-BDD7-515A9BA9EE17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61" name="Google Shape;4740;p56">
                  <a:extLst>
                    <a:ext uri="{FF2B5EF4-FFF2-40B4-BE49-F238E27FC236}">
                      <a16:creationId xmlns:a16="http://schemas.microsoft.com/office/drawing/2014/main" id="{5A58C11C-3F4D-4065-8370-CB6351E53410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4741;p56">
                  <a:extLst>
                    <a:ext uri="{FF2B5EF4-FFF2-40B4-BE49-F238E27FC236}">
                      <a16:creationId xmlns:a16="http://schemas.microsoft.com/office/drawing/2014/main" id="{30A7859B-F7B6-464F-BD20-AD84C40E7029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4742;p56">
                <a:extLst>
                  <a:ext uri="{FF2B5EF4-FFF2-40B4-BE49-F238E27FC236}">
                    <a16:creationId xmlns:a16="http://schemas.microsoft.com/office/drawing/2014/main" id="{805A8374-680E-40A8-B13C-65BF0EE03B81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59" name="Google Shape;4743;p56">
                  <a:extLst>
                    <a:ext uri="{FF2B5EF4-FFF2-40B4-BE49-F238E27FC236}">
                      <a16:creationId xmlns:a16="http://schemas.microsoft.com/office/drawing/2014/main" id="{2239B648-7359-4F0C-ADA3-F96318742FE9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4744;p56">
                  <a:extLst>
                    <a:ext uri="{FF2B5EF4-FFF2-40B4-BE49-F238E27FC236}">
                      <a16:creationId xmlns:a16="http://schemas.microsoft.com/office/drawing/2014/main" id="{8B45164C-3361-4F73-BB62-0EA6623D5246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4745;p56">
                <a:extLst>
                  <a:ext uri="{FF2B5EF4-FFF2-40B4-BE49-F238E27FC236}">
                    <a16:creationId xmlns:a16="http://schemas.microsoft.com/office/drawing/2014/main" id="{5C706410-9EA2-419B-8994-A73F09A9485E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57" name="Google Shape;4746;p56">
                  <a:extLst>
                    <a:ext uri="{FF2B5EF4-FFF2-40B4-BE49-F238E27FC236}">
                      <a16:creationId xmlns:a16="http://schemas.microsoft.com/office/drawing/2014/main" id="{407CF09F-7B50-4ED3-8810-8204D845B8AF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4747;p56">
                  <a:extLst>
                    <a:ext uri="{FF2B5EF4-FFF2-40B4-BE49-F238E27FC236}">
                      <a16:creationId xmlns:a16="http://schemas.microsoft.com/office/drawing/2014/main" id="{78399422-CB9F-4F7D-BA52-50331F09D19D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4748;p56">
                <a:extLst>
                  <a:ext uri="{FF2B5EF4-FFF2-40B4-BE49-F238E27FC236}">
                    <a16:creationId xmlns:a16="http://schemas.microsoft.com/office/drawing/2014/main" id="{15A0BEAA-754C-4630-86F6-597F68B2083F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55" name="Google Shape;4749;p56">
                  <a:extLst>
                    <a:ext uri="{FF2B5EF4-FFF2-40B4-BE49-F238E27FC236}">
                      <a16:creationId xmlns:a16="http://schemas.microsoft.com/office/drawing/2014/main" id="{C2EF2303-AE96-4A23-9F47-B3356945F1AA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4750;p56">
                  <a:extLst>
                    <a:ext uri="{FF2B5EF4-FFF2-40B4-BE49-F238E27FC236}">
                      <a16:creationId xmlns:a16="http://schemas.microsoft.com/office/drawing/2014/main" id="{1D3F3FE0-3EE0-4B81-9A41-39DA2B9DD33D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4751;p56">
                <a:extLst>
                  <a:ext uri="{FF2B5EF4-FFF2-40B4-BE49-F238E27FC236}">
                    <a16:creationId xmlns:a16="http://schemas.microsoft.com/office/drawing/2014/main" id="{6DEE17C0-7970-4ACA-A59C-FC32A9CE2387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53" name="Google Shape;4752;p56">
                  <a:extLst>
                    <a:ext uri="{FF2B5EF4-FFF2-40B4-BE49-F238E27FC236}">
                      <a16:creationId xmlns:a16="http://schemas.microsoft.com/office/drawing/2014/main" id="{EC60790A-1339-46D5-B7C7-F5E4FAC158F8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4753;p56">
                  <a:extLst>
                    <a:ext uri="{FF2B5EF4-FFF2-40B4-BE49-F238E27FC236}">
                      <a16:creationId xmlns:a16="http://schemas.microsoft.com/office/drawing/2014/main" id="{E9031A03-DB8F-4335-83C1-94876522724D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4754;p56">
                <a:extLst>
                  <a:ext uri="{FF2B5EF4-FFF2-40B4-BE49-F238E27FC236}">
                    <a16:creationId xmlns:a16="http://schemas.microsoft.com/office/drawing/2014/main" id="{C9B50F27-8275-414F-BF34-AD0B43BD9E60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51" name="Google Shape;4755;p56">
                  <a:extLst>
                    <a:ext uri="{FF2B5EF4-FFF2-40B4-BE49-F238E27FC236}">
                      <a16:creationId xmlns:a16="http://schemas.microsoft.com/office/drawing/2014/main" id="{6985368D-9079-4E2C-98B3-8DF7FEE33923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4756;p56">
                  <a:extLst>
                    <a:ext uri="{FF2B5EF4-FFF2-40B4-BE49-F238E27FC236}">
                      <a16:creationId xmlns:a16="http://schemas.microsoft.com/office/drawing/2014/main" id="{68FB65BF-213A-4A69-88BD-53006E16CE57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4757;p56">
                <a:extLst>
                  <a:ext uri="{FF2B5EF4-FFF2-40B4-BE49-F238E27FC236}">
                    <a16:creationId xmlns:a16="http://schemas.microsoft.com/office/drawing/2014/main" id="{A4B3B08E-A5AC-441E-AA81-5E9B09ABEE56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49" name="Google Shape;4758;p56">
                  <a:extLst>
                    <a:ext uri="{FF2B5EF4-FFF2-40B4-BE49-F238E27FC236}">
                      <a16:creationId xmlns:a16="http://schemas.microsoft.com/office/drawing/2014/main" id="{327A1E8F-F9DF-4452-BA89-39228D2BAA60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4759;p56">
                  <a:extLst>
                    <a:ext uri="{FF2B5EF4-FFF2-40B4-BE49-F238E27FC236}">
                      <a16:creationId xmlns:a16="http://schemas.microsoft.com/office/drawing/2014/main" id="{4DB48950-E500-4EB1-A276-C513D8F6654F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4760;p56">
                <a:extLst>
                  <a:ext uri="{FF2B5EF4-FFF2-40B4-BE49-F238E27FC236}">
                    <a16:creationId xmlns:a16="http://schemas.microsoft.com/office/drawing/2014/main" id="{5441205A-C33E-4434-A5D9-1B62A6B1018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47" name="Google Shape;4761;p56">
                  <a:extLst>
                    <a:ext uri="{FF2B5EF4-FFF2-40B4-BE49-F238E27FC236}">
                      <a16:creationId xmlns:a16="http://schemas.microsoft.com/office/drawing/2014/main" id="{9B11ED6C-9B90-4B74-8F05-B93750D055A5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4762;p56">
                  <a:extLst>
                    <a:ext uri="{FF2B5EF4-FFF2-40B4-BE49-F238E27FC236}">
                      <a16:creationId xmlns:a16="http://schemas.microsoft.com/office/drawing/2014/main" id="{B2016185-AA0F-4086-AA54-13D21BC26ABF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4763;p56">
                <a:extLst>
                  <a:ext uri="{FF2B5EF4-FFF2-40B4-BE49-F238E27FC236}">
                    <a16:creationId xmlns:a16="http://schemas.microsoft.com/office/drawing/2014/main" id="{72D92F25-2730-47F8-AB4E-BC6ACFC7A171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45" name="Google Shape;4764;p56">
                  <a:extLst>
                    <a:ext uri="{FF2B5EF4-FFF2-40B4-BE49-F238E27FC236}">
                      <a16:creationId xmlns:a16="http://schemas.microsoft.com/office/drawing/2014/main" id="{AAB4F9C5-FD79-48C4-992F-A1D4FCD9AA82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4765;p56">
                  <a:extLst>
                    <a:ext uri="{FF2B5EF4-FFF2-40B4-BE49-F238E27FC236}">
                      <a16:creationId xmlns:a16="http://schemas.microsoft.com/office/drawing/2014/main" id="{EECE7835-B4F1-4C17-96B1-D00AA36EE25F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4766;p56">
                <a:extLst>
                  <a:ext uri="{FF2B5EF4-FFF2-40B4-BE49-F238E27FC236}">
                    <a16:creationId xmlns:a16="http://schemas.microsoft.com/office/drawing/2014/main" id="{5E689FBB-E109-48C4-ADB7-ED413BF0DE4D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43" name="Google Shape;4767;p56">
                  <a:extLst>
                    <a:ext uri="{FF2B5EF4-FFF2-40B4-BE49-F238E27FC236}">
                      <a16:creationId xmlns:a16="http://schemas.microsoft.com/office/drawing/2014/main" id="{A3687DA6-E964-4A4D-86E4-C37CFD61832F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4768;p56">
                  <a:extLst>
                    <a:ext uri="{FF2B5EF4-FFF2-40B4-BE49-F238E27FC236}">
                      <a16:creationId xmlns:a16="http://schemas.microsoft.com/office/drawing/2014/main" id="{02D07EC4-C57A-4077-867F-9A7EB60AD897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4769;p56">
                <a:extLst>
                  <a:ext uri="{FF2B5EF4-FFF2-40B4-BE49-F238E27FC236}">
                    <a16:creationId xmlns:a16="http://schemas.microsoft.com/office/drawing/2014/main" id="{C3332DBA-49DE-4922-B18D-11DFCD2B14F7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41" name="Google Shape;4770;p56">
                  <a:extLst>
                    <a:ext uri="{FF2B5EF4-FFF2-40B4-BE49-F238E27FC236}">
                      <a16:creationId xmlns:a16="http://schemas.microsoft.com/office/drawing/2014/main" id="{16810372-7EB7-4813-AD4C-BADD3A082863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4771;p56">
                  <a:extLst>
                    <a:ext uri="{FF2B5EF4-FFF2-40B4-BE49-F238E27FC236}">
                      <a16:creationId xmlns:a16="http://schemas.microsoft.com/office/drawing/2014/main" id="{B56DFFF2-4530-45F0-81F0-734622C520A1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4772;p56">
                <a:extLst>
                  <a:ext uri="{FF2B5EF4-FFF2-40B4-BE49-F238E27FC236}">
                    <a16:creationId xmlns:a16="http://schemas.microsoft.com/office/drawing/2014/main" id="{E09A03EC-30A3-4CF5-A363-43F58ABEDD88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39" name="Google Shape;4773;p56">
                  <a:extLst>
                    <a:ext uri="{FF2B5EF4-FFF2-40B4-BE49-F238E27FC236}">
                      <a16:creationId xmlns:a16="http://schemas.microsoft.com/office/drawing/2014/main" id="{46B16576-8C14-4850-8B97-F43A33744155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4774;p56">
                  <a:extLst>
                    <a:ext uri="{FF2B5EF4-FFF2-40B4-BE49-F238E27FC236}">
                      <a16:creationId xmlns:a16="http://schemas.microsoft.com/office/drawing/2014/main" id="{3A8C8CFE-9D96-4C00-B47D-047005B56F50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4775;p56">
                <a:extLst>
                  <a:ext uri="{FF2B5EF4-FFF2-40B4-BE49-F238E27FC236}">
                    <a16:creationId xmlns:a16="http://schemas.microsoft.com/office/drawing/2014/main" id="{6867A46B-3E81-4F6A-BA28-E4048C180207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37" name="Google Shape;4776;p56">
                  <a:extLst>
                    <a:ext uri="{FF2B5EF4-FFF2-40B4-BE49-F238E27FC236}">
                      <a16:creationId xmlns:a16="http://schemas.microsoft.com/office/drawing/2014/main" id="{D015BA44-2DC2-46F3-99FA-AA3F9DF03F48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4777;p56">
                  <a:extLst>
                    <a:ext uri="{FF2B5EF4-FFF2-40B4-BE49-F238E27FC236}">
                      <a16:creationId xmlns:a16="http://schemas.microsoft.com/office/drawing/2014/main" id="{710987D3-8BCB-442F-A6E2-9A01E2DA8671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4778;p56">
                <a:extLst>
                  <a:ext uri="{FF2B5EF4-FFF2-40B4-BE49-F238E27FC236}">
                    <a16:creationId xmlns:a16="http://schemas.microsoft.com/office/drawing/2014/main" id="{5996D831-EA1A-4791-915C-2EDC3C2036D8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35" name="Google Shape;4779;p56">
                  <a:extLst>
                    <a:ext uri="{FF2B5EF4-FFF2-40B4-BE49-F238E27FC236}">
                      <a16:creationId xmlns:a16="http://schemas.microsoft.com/office/drawing/2014/main" id="{D6D43DBE-F811-4946-96BB-85E77FD9ED2B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4780;p56">
                  <a:extLst>
                    <a:ext uri="{FF2B5EF4-FFF2-40B4-BE49-F238E27FC236}">
                      <a16:creationId xmlns:a16="http://schemas.microsoft.com/office/drawing/2014/main" id="{EF1C0E3C-5FDC-4467-BAF9-B292DB3FDB95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4781;p56">
                <a:extLst>
                  <a:ext uri="{FF2B5EF4-FFF2-40B4-BE49-F238E27FC236}">
                    <a16:creationId xmlns:a16="http://schemas.microsoft.com/office/drawing/2014/main" id="{A2984CAF-77A6-4C08-993D-4D75C591D8E3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33" name="Google Shape;4782;p56">
                  <a:extLst>
                    <a:ext uri="{FF2B5EF4-FFF2-40B4-BE49-F238E27FC236}">
                      <a16:creationId xmlns:a16="http://schemas.microsoft.com/office/drawing/2014/main" id="{97BF2ACE-F4EC-4F43-B5BA-983B8BDB3011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4783;p56">
                  <a:extLst>
                    <a:ext uri="{FF2B5EF4-FFF2-40B4-BE49-F238E27FC236}">
                      <a16:creationId xmlns:a16="http://schemas.microsoft.com/office/drawing/2014/main" id="{A0EF95CF-C129-47D1-92F8-0B0C37938BF7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4784;p56">
                <a:extLst>
                  <a:ext uri="{FF2B5EF4-FFF2-40B4-BE49-F238E27FC236}">
                    <a16:creationId xmlns:a16="http://schemas.microsoft.com/office/drawing/2014/main" id="{EF304A33-4A10-43BD-8F16-1BBD4F34F510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31" name="Google Shape;4785;p56">
                  <a:extLst>
                    <a:ext uri="{FF2B5EF4-FFF2-40B4-BE49-F238E27FC236}">
                      <a16:creationId xmlns:a16="http://schemas.microsoft.com/office/drawing/2014/main" id="{79812B43-92E6-422B-9AAE-2B39E9B4C687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4786;p56">
                  <a:extLst>
                    <a:ext uri="{FF2B5EF4-FFF2-40B4-BE49-F238E27FC236}">
                      <a16:creationId xmlns:a16="http://schemas.microsoft.com/office/drawing/2014/main" id="{D6B4751C-A864-4479-A601-D17AE110FF24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4787;p56">
                <a:extLst>
                  <a:ext uri="{FF2B5EF4-FFF2-40B4-BE49-F238E27FC236}">
                    <a16:creationId xmlns:a16="http://schemas.microsoft.com/office/drawing/2014/main" id="{B3FB867F-345B-4BAB-A20B-AB61E5C14A3A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29" name="Google Shape;4788;p56">
                  <a:extLst>
                    <a:ext uri="{FF2B5EF4-FFF2-40B4-BE49-F238E27FC236}">
                      <a16:creationId xmlns:a16="http://schemas.microsoft.com/office/drawing/2014/main" id="{D02B41DD-DE0E-4B73-87FB-7ABF561C0216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4789;p56">
                  <a:extLst>
                    <a:ext uri="{FF2B5EF4-FFF2-40B4-BE49-F238E27FC236}">
                      <a16:creationId xmlns:a16="http://schemas.microsoft.com/office/drawing/2014/main" id="{84B1F562-8942-47F2-B869-E55BCCAC751D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4790;p56">
                <a:extLst>
                  <a:ext uri="{FF2B5EF4-FFF2-40B4-BE49-F238E27FC236}">
                    <a16:creationId xmlns:a16="http://schemas.microsoft.com/office/drawing/2014/main" id="{F8C96E6E-BC74-4E69-A9A6-FAFF760E4232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27" name="Google Shape;4791;p56">
                  <a:extLst>
                    <a:ext uri="{FF2B5EF4-FFF2-40B4-BE49-F238E27FC236}">
                      <a16:creationId xmlns:a16="http://schemas.microsoft.com/office/drawing/2014/main" id="{DC548C7D-D135-447A-A564-85DCC0C8C54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4792;p56">
                  <a:extLst>
                    <a:ext uri="{FF2B5EF4-FFF2-40B4-BE49-F238E27FC236}">
                      <a16:creationId xmlns:a16="http://schemas.microsoft.com/office/drawing/2014/main" id="{4556B088-2C1A-4E87-98E5-76C1AAD41FF5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4793;p56">
                <a:extLst>
                  <a:ext uri="{FF2B5EF4-FFF2-40B4-BE49-F238E27FC236}">
                    <a16:creationId xmlns:a16="http://schemas.microsoft.com/office/drawing/2014/main" id="{6D4EF173-CB12-45C5-8661-82C3E4C467D5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25" name="Google Shape;4794;p56">
                  <a:extLst>
                    <a:ext uri="{FF2B5EF4-FFF2-40B4-BE49-F238E27FC236}">
                      <a16:creationId xmlns:a16="http://schemas.microsoft.com/office/drawing/2014/main" id="{F2033750-1192-4316-AD13-9C1AD10352D6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4795;p56">
                  <a:extLst>
                    <a:ext uri="{FF2B5EF4-FFF2-40B4-BE49-F238E27FC236}">
                      <a16:creationId xmlns:a16="http://schemas.microsoft.com/office/drawing/2014/main" id="{185141CA-E8AE-4C43-B2E0-B493237A5E04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4796;p56">
                <a:extLst>
                  <a:ext uri="{FF2B5EF4-FFF2-40B4-BE49-F238E27FC236}">
                    <a16:creationId xmlns:a16="http://schemas.microsoft.com/office/drawing/2014/main" id="{E6B754F2-6AB3-454C-8397-DD2C999FDDFE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23" name="Google Shape;4797;p56">
                  <a:extLst>
                    <a:ext uri="{FF2B5EF4-FFF2-40B4-BE49-F238E27FC236}">
                      <a16:creationId xmlns:a16="http://schemas.microsoft.com/office/drawing/2014/main" id="{80C6802C-6A57-41EA-899E-3103BDC5D045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4798;p56">
                  <a:extLst>
                    <a:ext uri="{FF2B5EF4-FFF2-40B4-BE49-F238E27FC236}">
                      <a16:creationId xmlns:a16="http://schemas.microsoft.com/office/drawing/2014/main" id="{8E715C17-6393-46D8-9596-35A37547B4CF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4799;p56">
                <a:extLst>
                  <a:ext uri="{FF2B5EF4-FFF2-40B4-BE49-F238E27FC236}">
                    <a16:creationId xmlns:a16="http://schemas.microsoft.com/office/drawing/2014/main" id="{F35FF2EC-320A-421F-8B58-B5D6BC0206DC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21" name="Google Shape;4800;p56">
                  <a:extLst>
                    <a:ext uri="{FF2B5EF4-FFF2-40B4-BE49-F238E27FC236}">
                      <a16:creationId xmlns:a16="http://schemas.microsoft.com/office/drawing/2014/main" id="{AB0B7BFD-8E7E-4887-B17A-C139D762D71A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4801;p56">
                  <a:extLst>
                    <a:ext uri="{FF2B5EF4-FFF2-40B4-BE49-F238E27FC236}">
                      <a16:creationId xmlns:a16="http://schemas.microsoft.com/office/drawing/2014/main" id="{E0FDBBCF-A56D-4EDE-990E-F871F24ED3CE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4802;p56">
                <a:extLst>
                  <a:ext uri="{FF2B5EF4-FFF2-40B4-BE49-F238E27FC236}">
                    <a16:creationId xmlns:a16="http://schemas.microsoft.com/office/drawing/2014/main" id="{5FBDE999-F41F-47A5-9198-D0D7847F7DE6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19" name="Google Shape;4803;p56">
                  <a:extLst>
                    <a:ext uri="{FF2B5EF4-FFF2-40B4-BE49-F238E27FC236}">
                      <a16:creationId xmlns:a16="http://schemas.microsoft.com/office/drawing/2014/main" id="{A223E036-2302-409F-B35B-19F30A0F7747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4804;p56">
                  <a:extLst>
                    <a:ext uri="{FF2B5EF4-FFF2-40B4-BE49-F238E27FC236}">
                      <a16:creationId xmlns:a16="http://schemas.microsoft.com/office/drawing/2014/main" id="{35E547AD-4E85-434D-8688-1B97AB9DC4B2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4805;p56">
                <a:extLst>
                  <a:ext uri="{FF2B5EF4-FFF2-40B4-BE49-F238E27FC236}">
                    <a16:creationId xmlns:a16="http://schemas.microsoft.com/office/drawing/2014/main" id="{1B3A11CF-350B-41B0-A7C5-42A08FD92135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17" name="Google Shape;4806;p56">
                  <a:extLst>
                    <a:ext uri="{FF2B5EF4-FFF2-40B4-BE49-F238E27FC236}">
                      <a16:creationId xmlns:a16="http://schemas.microsoft.com/office/drawing/2014/main" id="{A34C88D5-5D12-44E6-B0C0-039D162E695C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4807;p56">
                  <a:extLst>
                    <a:ext uri="{FF2B5EF4-FFF2-40B4-BE49-F238E27FC236}">
                      <a16:creationId xmlns:a16="http://schemas.microsoft.com/office/drawing/2014/main" id="{BB9D7EC7-8BAC-4A52-A7AC-58538536C5BC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4808;p56">
                <a:extLst>
                  <a:ext uri="{FF2B5EF4-FFF2-40B4-BE49-F238E27FC236}">
                    <a16:creationId xmlns:a16="http://schemas.microsoft.com/office/drawing/2014/main" id="{09BA6612-E236-4592-BA3C-112AB669AAD7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15" name="Google Shape;4809;p56">
                  <a:extLst>
                    <a:ext uri="{FF2B5EF4-FFF2-40B4-BE49-F238E27FC236}">
                      <a16:creationId xmlns:a16="http://schemas.microsoft.com/office/drawing/2014/main" id="{D2498DFE-5B9E-49EF-8803-D57BBFE223D9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4810;p56">
                  <a:extLst>
                    <a:ext uri="{FF2B5EF4-FFF2-40B4-BE49-F238E27FC236}">
                      <a16:creationId xmlns:a16="http://schemas.microsoft.com/office/drawing/2014/main" id="{0894F0F6-A3B9-41C7-8617-DC2C6D3EFFA6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4811;p56">
                <a:extLst>
                  <a:ext uri="{FF2B5EF4-FFF2-40B4-BE49-F238E27FC236}">
                    <a16:creationId xmlns:a16="http://schemas.microsoft.com/office/drawing/2014/main" id="{D41D097D-9CFC-4125-B9BC-6D6DB99A1C0A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13" name="Google Shape;4812;p56">
                  <a:extLst>
                    <a:ext uri="{FF2B5EF4-FFF2-40B4-BE49-F238E27FC236}">
                      <a16:creationId xmlns:a16="http://schemas.microsoft.com/office/drawing/2014/main" id="{9284F001-CF2F-4D9F-9CE9-4D26DF1928DF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4813;p56">
                  <a:extLst>
                    <a:ext uri="{FF2B5EF4-FFF2-40B4-BE49-F238E27FC236}">
                      <a16:creationId xmlns:a16="http://schemas.microsoft.com/office/drawing/2014/main" id="{20710A65-9574-4AD4-844C-C75290ACF1D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4814;p56">
                <a:extLst>
                  <a:ext uri="{FF2B5EF4-FFF2-40B4-BE49-F238E27FC236}">
                    <a16:creationId xmlns:a16="http://schemas.microsoft.com/office/drawing/2014/main" id="{2A181EB7-A7AA-460E-AA1A-F2BBD573644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11" name="Google Shape;4815;p56">
                  <a:extLst>
                    <a:ext uri="{FF2B5EF4-FFF2-40B4-BE49-F238E27FC236}">
                      <a16:creationId xmlns:a16="http://schemas.microsoft.com/office/drawing/2014/main" id="{0E71712F-D6BA-48AF-88A0-0D05F97A9F1C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4816;p56">
                  <a:extLst>
                    <a:ext uri="{FF2B5EF4-FFF2-40B4-BE49-F238E27FC236}">
                      <a16:creationId xmlns:a16="http://schemas.microsoft.com/office/drawing/2014/main" id="{6A2A6F00-7A24-4EEB-855F-8632F03FFDA1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4817;p56">
                <a:extLst>
                  <a:ext uri="{FF2B5EF4-FFF2-40B4-BE49-F238E27FC236}">
                    <a16:creationId xmlns:a16="http://schemas.microsoft.com/office/drawing/2014/main" id="{5C89F57F-C320-4C24-956C-E1646896FA3E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09" name="Google Shape;4818;p56">
                  <a:extLst>
                    <a:ext uri="{FF2B5EF4-FFF2-40B4-BE49-F238E27FC236}">
                      <a16:creationId xmlns:a16="http://schemas.microsoft.com/office/drawing/2014/main" id="{101317E9-2C6F-4CC6-A604-40566F153C3B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4819;p56">
                  <a:extLst>
                    <a:ext uri="{FF2B5EF4-FFF2-40B4-BE49-F238E27FC236}">
                      <a16:creationId xmlns:a16="http://schemas.microsoft.com/office/drawing/2014/main" id="{31A2A444-F4C5-478E-9A4E-63CF184BF7BA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4820;p56">
                <a:extLst>
                  <a:ext uri="{FF2B5EF4-FFF2-40B4-BE49-F238E27FC236}">
                    <a16:creationId xmlns:a16="http://schemas.microsoft.com/office/drawing/2014/main" id="{FF5272A7-8CFD-42D3-9751-5C4D86566AE2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07" name="Google Shape;4821;p56">
                  <a:extLst>
                    <a:ext uri="{FF2B5EF4-FFF2-40B4-BE49-F238E27FC236}">
                      <a16:creationId xmlns:a16="http://schemas.microsoft.com/office/drawing/2014/main" id="{F31E4614-4326-42CF-9453-8BA5BE4E1D8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4822;p56">
                  <a:extLst>
                    <a:ext uri="{FF2B5EF4-FFF2-40B4-BE49-F238E27FC236}">
                      <a16:creationId xmlns:a16="http://schemas.microsoft.com/office/drawing/2014/main" id="{6340B0BD-F9F1-436F-9C03-7A3060752217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4823;p56">
                <a:extLst>
                  <a:ext uri="{FF2B5EF4-FFF2-40B4-BE49-F238E27FC236}">
                    <a16:creationId xmlns:a16="http://schemas.microsoft.com/office/drawing/2014/main" id="{7BC61C9C-8018-4AE9-A887-B8FA113E7EF6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05" name="Google Shape;4824;p56">
                  <a:extLst>
                    <a:ext uri="{FF2B5EF4-FFF2-40B4-BE49-F238E27FC236}">
                      <a16:creationId xmlns:a16="http://schemas.microsoft.com/office/drawing/2014/main" id="{49108B69-4F40-486F-B822-8806A5E01A0B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4825;p56">
                  <a:extLst>
                    <a:ext uri="{FF2B5EF4-FFF2-40B4-BE49-F238E27FC236}">
                      <a16:creationId xmlns:a16="http://schemas.microsoft.com/office/drawing/2014/main" id="{2C02335C-DA7C-4C59-9696-B52D748F2803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4826;p56">
                <a:extLst>
                  <a:ext uri="{FF2B5EF4-FFF2-40B4-BE49-F238E27FC236}">
                    <a16:creationId xmlns:a16="http://schemas.microsoft.com/office/drawing/2014/main" id="{3476B0AB-B66F-438C-9AF5-01D88D3F55AF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03" name="Google Shape;4827;p56">
                  <a:extLst>
                    <a:ext uri="{FF2B5EF4-FFF2-40B4-BE49-F238E27FC236}">
                      <a16:creationId xmlns:a16="http://schemas.microsoft.com/office/drawing/2014/main" id="{B66D6767-D979-4C7D-B9FE-17195B7E2A6A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4828;p56">
                  <a:extLst>
                    <a:ext uri="{FF2B5EF4-FFF2-40B4-BE49-F238E27FC236}">
                      <a16:creationId xmlns:a16="http://schemas.microsoft.com/office/drawing/2014/main" id="{68331031-9A56-48AE-B535-7C8309BCF651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4829;p56">
                <a:extLst>
                  <a:ext uri="{FF2B5EF4-FFF2-40B4-BE49-F238E27FC236}">
                    <a16:creationId xmlns:a16="http://schemas.microsoft.com/office/drawing/2014/main" id="{3FB02A98-0950-4672-B9A5-3410987CDD49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01" name="Google Shape;4830;p56">
                  <a:extLst>
                    <a:ext uri="{FF2B5EF4-FFF2-40B4-BE49-F238E27FC236}">
                      <a16:creationId xmlns:a16="http://schemas.microsoft.com/office/drawing/2014/main" id="{86F761E6-E3EC-48E1-A03F-B644FE062472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4831;p56">
                  <a:extLst>
                    <a:ext uri="{FF2B5EF4-FFF2-40B4-BE49-F238E27FC236}">
                      <a16:creationId xmlns:a16="http://schemas.microsoft.com/office/drawing/2014/main" id="{B3A138D6-4F7A-4F3B-8F03-63EC2E305B1C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4832;p56">
                <a:extLst>
                  <a:ext uri="{FF2B5EF4-FFF2-40B4-BE49-F238E27FC236}">
                    <a16:creationId xmlns:a16="http://schemas.microsoft.com/office/drawing/2014/main" id="{942B372B-FF47-4F42-9696-D4E115DF2430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99" name="Google Shape;4833;p56">
                  <a:extLst>
                    <a:ext uri="{FF2B5EF4-FFF2-40B4-BE49-F238E27FC236}">
                      <a16:creationId xmlns:a16="http://schemas.microsoft.com/office/drawing/2014/main" id="{0EDE8483-AAA7-4293-B717-43FBD918AC4F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4834;p56">
                  <a:extLst>
                    <a:ext uri="{FF2B5EF4-FFF2-40B4-BE49-F238E27FC236}">
                      <a16:creationId xmlns:a16="http://schemas.microsoft.com/office/drawing/2014/main" id="{203A6BD8-B864-4F2A-A9DE-71A69CACD2B7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4835;p56">
                <a:extLst>
                  <a:ext uri="{FF2B5EF4-FFF2-40B4-BE49-F238E27FC236}">
                    <a16:creationId xmlns:a16="http://schemas.microsoft.com/office/drawing/2014/main" id="{7B1FFAE2-12D6-4A7E-A07E-9628B8744CD8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97" name="Google Shape;4836;p56">
                  <a:extLst>
                    <a:ext uri="{FF2B5EF4-FFF2-40B4-BE49-F238E27FC236}">
                      <a16:creationId xmlns:a16="http://schemas.microsoft.com/office/drawing/2014/main" id="{79035879-A3A2-44EA-B36F-4124663A3D48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837;p56">
                  <a:extLst>
                    <a:ext uri="{FF2B5EF4-FFF2-40B4-BE49-F238E27FC236}">
                      <a16:creationId xmlns:a16="http://schemas.microsoft.com/office/drawing/2014/main" id="{6A310372-3955-464D-AC69-92F0323A3C13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4838;p56">
                <a:extLst>
                  <a:ext uri="{FF2B5EF4-FFF2-40B4-BE49-F238E27FC236}">
                    <a16:creationId xmlns:a16="http://schemas.microsoft.com/office/drawing/2014/main" id="{48D0F474-C3BD-449A-B297-7A6962299557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95" name="Google Shape;4839;p56">
                  <a:extLst>
                    <a:ext uri="{FF2B5EF4-FFF2-40B4-BE49-F238E27FC236}">
                      <a16:creationId xmlns:a16="http://schemas.microsoft.com/office/drawing/2014/main" id="{C5C7B1FB-9EA7-4731-BF67-5BBA0DD9E5EF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840;p56">
                  <a:extLst>
                    <a:ext uri="{FF2B5EF4-FFF2-40B4-BE49-F238E27FC236}">
                      <a16:creationId xmlns:a16="http://schemas.microsoft.com/office/drawing/2014/main" id="{7F1A4125-85FA-458B-A278-37346C55A70A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4841;p56">
                <a:extLst>
                  <a:ext uri="{FF2B5EF4-FFF2-40B4-BE49-F238E27FC236}">
                    <a16:creationId xmlns:a16="http://schemas.microsoft.com/office/drawing/2014/main" id="{A7A7BA30-E2D5-41DC-AF49-39261E2F9F97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93" name="Google Shape;4842;p56">
                  <a:extLst>
                    <a:ext uri="{FF2B5EF4-FFF2-40B4-BE49-F238E27FC236}">
                      <a16:creationId xmlns:a16="http://schemas.microsoft.com/office/drawing/2014/main" id="{DF6A9C3B-7D18-4211-AE72-598F16126314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843;p56">
                  <a:extLst>
                    <a:ext uri="{FF2B5EF4-FFF2-40B4-BE49-F238E27FC236}">
                      <a16:creationId xmlns:a16="http://schemas.microsoft.com/office/drawing/2014/main" id="{658237D1-D86B-4FE5-8264-A126AF29D5B1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4844;p56">
                <a:extLst>
                  <a:ext uri="{FF2B5EF4-FFF2-40B4-BE49-F238E27FC236}">
                    <a16:creationId xmlns:a16="http://schemas.microsoft.com/office/drawing/2014/main" id="{5C8B8A91-33F8-491B-BD30-41A442BF3E59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91" name="Google Shape;4845;p56">
                  <a:extLst>
                    <a:ext uri="{FF2B5EF4-FFF2-40B4-BE49-F238E27FC236}">
                      <a16:creationId xmlns:a16="http://schemas.microsoft.com/office/drawing/2014/main" id="{E55A2E07-D123-40FC-B75C-6B46DA924BCC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846;p56">
                  <a:extLst>
                    <a:ext uri="{FF2B5EF4-FFF2-40B4-BE49-F238E27FC236}">
                      <a16:creationId xmlns:a16="http://schemas.microsoft.com/office/drawing/2014/main" id="{6D771C96-1B38-4711-8366-3807AE28B52C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4847;p56">
                <a:extLst>
                  <a:ext uri="{FF2B5EF4-FFF2-40B4-BE49-F238E27FC236}">
                    <a16:creationId xmlns:a16="http://schemas.microsoft.com/office/drawing/2014/main" id="{675E083D-1863-4245-9933-D9CFF08FB1C7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89" name="Google Shape;4848;p56">
                  <a:extLst>
                    <a:ext uri="{FF2B5EF4-FFF2-40B4-BE49-F238E27FC236}">
                      <a16:creationId xmlns:a16="http://schemas.microsoft.com/office/drawing/2014/main" id="{E60CC3CE-7670-469C-8B99-009849BA4FC5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849;p56">
                  <a:extLst>
                    <a:ext uri="{FF2B5EF4-FFF2-40B4-BE49-F238E27FC236}">
                      <a16:creationId xmlns:a16="http://schemas.microsoft.com/office/drawing/2014/main" id="{B629ECE4-2292-41C8-950E-D779D7BB3F69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4850;p56">
                <a:extLst>
                  <a:ext uri="{FF2B5EF4-FFF2-40B4-BE49-F238E27FC236}">
                    <a16:creationId xmlns:a16="http://schemas.microsoft.com/office/drawing/2014/main" id="{06C05200-B55A-461B-9AF6-89BD1FC67DBF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87" name="Google Shape;4851;p56">
                  <a:extLst>
                    <a:ext uri="{FF2B5EF4-FFF2-40B4-BE49-F238E27FC236}">
                      <a16:creationId xmlns:a16="http://schemas.microsoft.com/office/drawing/2014/main" id="{E1FE60F1-6117-4043-AE99-AD269805C7EC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52;p56">
                  <a:extLst>
                    <a:ext uri="{FF2B5EF4-FFF2-40B4-BE49-F238E27FC236}">
                      <a16:creationId xmlns:a16="http://schemas.microsoft.com/office/drawing/2014/main" id="{3DA6F731-7593-4744-87AF-088451DEF1D6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4853;p56">
                <a:extLst>
                  <a:ext uri="{FF2B5EF4-FFF2-40B4-BE49-F238E27FC236}">
                    <a16:creationId xmlns:a16="http://schemas.microsoft.com/office/drawing/2014/main" id="{AB2D71DA-ED98-4D9E-8A3F-D60B1BFF0540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85" name="Google Shape;4854;p56">
                  <a:extLst>
                    <a:ext uri="{FF2B5EF4-FFF2-40B4-BE49-F238E27FC236}">
                      <a16:creationId xmlns:a16="http://schemas.microsoft.com/office/drawing/2014/main" id="{F7BB39C7-E8B9-46CD-A681-6A825A97EDDD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55;p56">
                  <a:extLst>
                    <a:ext uri="{FF2B5EF4-FFF2-40B4-BE49-F238E27FC236}">
                      <a16:creationId xmlns:a16="http://schemas.microsoft.com/office/drawing/2014/main" id="{5C1B4488-C56D-4EE7-A623-F09D4A642C96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4856;p56">
                <a:extLst>
                  <a:ext uri="{FF2B5EF4-FFF2-40B4-BE49-F238E27FC236}">
                    <a16:creationId xmlns:a16="http://schemas.microsoft.com/office/drawing/2014/main" id="{C7DB4AAE-9E42-44BF-B6C4-B16F6DD5095D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83" name="Google Shape;4857;p56">
                  <a:extLst>
                    <a:ext uri="{FF2B5EF4-FFF2-40B4-BE49-F238E27FC236}">
                      <a16:creationId xmlns:a16="http://schemas.microsoft.com/office/drawing/2014/main" id="{124A2D8D-27EC-4EFC-AB70-B34C1A4C987E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58;p56">
                  <a:extLst>
                    <a:ext uri="{FF2B5EF4-FFF2-40B4-BE49-F238E27FC236}">
                      <a16:creationId xmlns:a16="http://schemas.microsoft.com/office/drawing/2014/main" id="{1B6C76CF-83C2-4776-B0ED-4B3C7A53D9E2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4859;p56">
                <a:extLst>
                  <a:ext uri="{FF2B5EF4-FFF2-40B4-BE49-F238E27FC236}">
                    <a16:creationId xmlns:a16="http://schemas.microsoft.com/office/drawing/2014/main" id="{C5C43499-208D-490B-B998-22710E5718C4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81" name="Google Shape;4860;p56">
                  <a:extLst>
                    <a:ext uri="{FF2B5EF4-FFF2-40B4-BE49-F238E27FC236}">
                      <a16:creationId xmlns:a16="http://schemas.microsoft.com/office/drawing/2014/main" id="{F0367236-A41C-4FC2-A8D1-9E8F81B5A2B5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61;p56">
                  <a:extLst>
                    <a:ext uri="{FF2B5EF4-FFF2-40B4-BE49-F238E27FC236}">
                      <a16:creationId xmlns:a16="http://schemas.microsoft.com/office/drawing/2014/main" id="{63AA8220-96F1-4189-B202-5DBF30EE9561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4862;p56">
                <a:extLst>
                  <a:ext uri="{FF2B5EF4-FFF2-40B4-BE49-F238E27FC236}">
                    <a16:creationId xmlns:a16="http://schemas.microsoft.com/office/drawing/2014/main" id="{EFC28FCD-28B2-4DAA-AD8D-C4A18B8E58C0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79" name="Google Shape;4863;p56">
                  <a:extLst>
                    <a:ext uri="{FF2B5EF4-FFF2-40B4-BE49-F238E27FC236}">
                      <a16:creationId xmlns:a16="http://schemas.microsoft.com/office/drawing/2014/main" id="{ED224B78-A36B-4789-AE37-1593068401A0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64;p56">
                  <a:extLst>
                    <a:ext uri="{FF2B5EF4-FFF2-40B4-BE49-F238E27FC236}">
                      <a16:creationId xmlns:a16="http://schemas.microsoft.com/office/drawing/2014/main" id="{D89B4C9C-EEF6-47E4-BE4F-C06906786CCC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4865;p56">
                <a:extLst>
                  <a:ext uri="{FF2B5EF4-FFF2-40B4-BE49-F238E27FC236}">
                    <a16:creationId xmlns:a16="http://schemas.microsoft.com/office/drawing/2014/main" id="{B33BE21B-BFA4-45C4-8555-73810EA85C0E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77" name="Google Shape;4866;p56">
                  <a:extLst>
                    <a:ext uri="{FF2B5EF4-FFF2-40B4-BE49-F238E27FC236}">
                      <a16:creationId xmlns:a16="http://schemas.microsoft.com/office/drawing/2014/main" id="{F0A4E271-2D1B-4F07-8973-B8D531481853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867;p56">
                  <a:extLst>
                    <a:ext uri="{FF2B5EF4-FFF2-40B4-BE49-F238E27FC236}">
                      <a16:creationId xmlns:a16="http://schemas.microsoft.com/office/drawing/2014/main" id="{1B33E1DB-9554-4E7A-8596-07B962AC2F64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4868;p56">
                <a:extLst>
                  <a:ext uri="{FF2B5EF4-FFF2-40B4-BE49-F238E27FC236}">
                    <a16:creationId xmlns:a16="http://schemas.microsoft.com/office/drawing/2014/main" id="{9CF47D74-6F82-4B1C-9977-0D3FF3006B7A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75" name="Google Shape;4869;p56">
                  <a:extLst>
                    <a:ext uri="{FF2B5EF4-FFF2-40B4-BE49-F238E27FC236}">
                      <a16:creationId xmlns:a16="http://schemas.microsoft.com/office/drawing/2014/main" id="{5E88B8BE-2091-4AF8-A1F0-A53285B50093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870;p56">
                  <a:extLst>
                    <a:ext uri="{FF2B5EF4-FFF2-40B4-BE49-F238E27FC236}">
                      <a16:creationId xmlns:a16="http://schemas.microsoft.com/office/drawing/2014/main" id="{009EBDEA-8DE6-4BFD-B096-89E14B3F93EC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4871;p56">
                <a:extLst>
                  <a:ext uri="{FF2B5EF4-FFF2-40B4-BE49-F238E27FC236}">
                    <a16:creationId xmlns:a16="http://schemas.microsoft.com/office/drawing/2014/main" id="{EF1DCD4D-B548-4E95-A366-B808679A8CEA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73" name="Google Shape;4872;p56">
                  <a:extLst>
                    <a:ext uri="{FF2B5EF4-FFF2-40B4-BE49-F238E27FC236}">
                      <a16:creationId xmlns:a16="http://schemas.microsoft.com/office/drawing/2014/main" id="{16D7ECBE-FCB9-4EAF-B876-AC9AF1247FD8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873;p56">
                  <a:extLst>
                    <a:ext uri="{FF2B5EF4-FFF2-40B4-BE49-F238E27FC236}">
                      <a16:creationId xmlns:a16="http://schemas.microsoft.com/office/drawing/2014/main" id="{938FA28D-81F7-4FE8-82D2-D87A3222F0C6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4874;p56">
                <a:extLst>
                  <a:ext uri="{FF2B5EF4-FFF2-40B4-BE49-F238E27FC236}">
                    <a16:creationId xmlns:a16="http://schemas.microsoft.com/office/drawing/2014/main" id="{A2DB35DE-3532-426E-AA50-13A0AC5A78F6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71" name="Google Shape;4875;p56">
                  <a:extLst>
                    <a:ext uri="{FF2B5EF4-FFF2-40B4-BE49-F238E27FC236}">
                      <a16:creationId xmlns:a16="http://schemas.microsoft.com/office/drawing/2014/main" id="{87FE198D-AE4D-4D54-AB87-E387ADF3B18F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876;p56">
                  <a:extLst>
                    <a:ext uri="{FF2B5EF4-FFF2-40B4-BE49-F238E27FC236}">
                      <a16:creationId xmlns:a16="http://schemas.microsoft.com/office/drawing/2014/main" id="{51FCAB09-CB84-403D-929B-DF0DF31C444E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4877;p56">
                <a:extLst>
                  <a:ext uri="{FF2B5EF4-FFF2-40B4-BE49-F238E27FC236}">
                    <a16:creationId xmlns:a16="http://schemas.microsoft.com/office/drawing/2014/main" id="{EA16338C-E673-4E3F-A498-87933C5FB345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69" name="Google Shape;4878;p56">
                  <a:extLst>
                    <a:ext uri="{FF2B5EF4-FFF2-40B4-BE49-F238E27FC236}">
                      <a16:creationId xmlns:a16="http://schemas.microsoft.com/office/drawing/2014/main" id="{4DDC0317-C6D0-474C-A44B-89916D93048E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879;p56">
                  <a:extLst>
                    <a:ext uri="{FF2B5EF4-FFF2-40B4-BE49-F238E27FC236}">
                      <a16:creationId xmlns:a16="http://schemas.microsoft.com/office/drawing/2014/main" id="{70D70BB9-EDB8-480B-B9A3-787CC48C94A5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4880;p56">
                <a:extLst>
                  <a:ext uri="{FF2B5EF4-FFF2-40B4-BE49-F238E27FC236}">
                    <a16:creationId xmlns:a16="http://schemas.microsoft.com/office/drawing/2014/main" id="{424F28A6-3F55-4C2C-9EAB-94088C9C3441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67" name="Google Shape;4881;p56">
                  <a:extLst>
                    <a:ext uri="{FF2B5EF4-FFF2-40B4-BE49-F238E27FC236}">
                      <a16:creationId xmlns:a16="http://schemas.microsoft.com/office/drawing/2014/main" id="{EC51971C-1439-413A-BCA0-A3CEA25CAB19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882;p56">
                  <a:extLst>
                    <a:ext uri="{FF2B5EF4-FFF2-40B4-BE49-F238E27FC236}">
                      <a16:creationId xmlns:a16="http://schemas.microsoft.com/office/drawing/2014/main" id="{5C3E94CB-7B18-4E39-A969-AD84D6BD3F71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4883;p56">
                <a:extLst>
                  <a:ext uri="{FF2B5EF4-FFF2-40B4-BE49-F238E27FC236}">
                    <a16:creationId xmlns:a16="http://schemas.microsoft.com/office/drawing/2014/main" id="{33AFC403-EE15-4EE6-9BA0-C223E5BBCAE9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65" name="Google Shape;4884;p56">
                  <a:extLst>
                    <a:ext uri="{FF2B5EF4-FFF2-40B4-BE49-F238E27FC236}">
                      <a16:creationId xmlns:a16="http://schemas.microsoft.com/office/drawing/2014/main" id="{B500151A-37F5-4346-873B-490EAEADEE53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885;p56">
                  <a:extLst>
                    <a:ext uri="{FF2B5EF4-FFF2-40B4-BE49-F238E27FC236}">
                      <a16:creationId xmlns:a16="http://schemas.microsoft.com/office/drawing/2014/main" id="{C0769B65-0910-40C8-BA6F-21C25BEA9FDB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4886;p56">
                <a:extLst>
                  <a:ext uri="{FF2B5EF4-FFF2-40B4-BE49-F238E27FC236}">
                    <a16:creationId xmlns:a16="http://schemas.microsoft.com/office/drawing/2014/main" id="{CC8959C1-52F8-4718-AE29-59186D6A53FD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63" name="Google Shape;4887;p56">
                  <a:extLst>
                    <a:ext uri="{FF2B5EF4-FFF2-40B4-BE49-F238E27FC236}">
                      <a16:creationId xmlns:a16="http://schemas.microsoft.com/office/drawing/2014/main" id="{ADCFF710-363A-4A8E-8059-D0539F558232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888;p56">
                  <a:extLst>
                    <a:ext uri="{FF2B5EF4-FFF2-40B4-BE49-F238E27FC236}">
                      <a16:creationId xmlns:a16="http://schemas.microsoft.com/office/drawing/2014/main" id="{63822155-39F2-4D8B-82E1-57A60370D055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4889;p56">
                <a:extLst>
                  <a:ext uri="{FF2B5EF4-FFF2-40B4-BE49-F238E27FC236}">
                    <a16:creationId xmlns:a16="http://schemas.microsoft.com/office/drawing/2014/main" id="{89B1687F-189A-431F-8F15-941BE947AB96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61" name="Google Shape;4890;p56">
                  <a:extLst>
                    <a:ext uri="{FF2B5EF4-FFF2-40B4-BE49-F238E27FC236}">
                      <a16:creationId xmlns:a16="http://schemas.microsoft.com/office/drawing/2014/main" id="{ADF3D5EC-CEBD-4A7E-9070-770DECFD488B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891;p56">
                  <a:extLst>
                    <a:ext uri="{FF2B5EF4-FFF2-40B4-BE49-F238E27FC236}">
                      <a16:creationId xmlns:a16="http://schemas.microsoft.com/office/drawing/2014/main" id="{112829EE-0C14-45CD-9919-FD561F4557F2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4892;p56">
                <a:extLst>
                  <a:ext uri="{FF2B5EF4-FFF2-40B4-BE49-F238E27FC236}">
                    <a16:creationId xmlns:a16="http://schemas.microsoft.com/office/drawing/2014/main" id="{818B2534-5C88-4183-B913-B5117640EC4A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59" name="Google Shape;4893;p56">
                  <a:extLst>
                    <a:ext uri="{FF2B5EF4-FFF2-40B4-BE49-F238E27FC236}">
                      <a16:creationId xmlns:a16="http://schemas.microsoft.com/office/drawing/2014/main" id="{23CDD1E4-C3EF-474C-B7A2-C2ECC330AA47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894;p56">
                  <a:extLst>
                    <a:ext uri="{FF2B5EF4-FFF2-40B4-BE49-F238E27FC236}">
                      <a16:creationId xmlns:a16="http://schemas.microsoft.com/office/drawing/2014/main" id="{C4D24D52-C610-4CFE-8D08-40DE96B90E46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4895;p56">
                <a:extLst>
                  <a:ext uri="{FF2B5EF4-FFF2-40B4-BE49-F238E27FC236}">
                    <a16:creationId xmlns:a16="http://schemas.microsoft.com/office/drawing/2014/main" id="{00026687-A4C8-42B9-B36E-6302313BE0C5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57" name="Google Shape;4896;p56">
                  <a:extLst>
                    <a:ext uri="{FF2B5EF4-FFF2-40B4-BE49-F238E27FC236}">
                      <a16:creationId xmlns:a16="http://schemas.microsoft.com/office/drawing/2014/main" id="{049429AE-0C19-45A6-A8E0-77C04191C0CA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897;p56">
                  <a:extLst>
                    <a:ext uri="{FF2B5EF4-FFF2-40B4-BE49-F238E27FC236}">
                      <a16:creationId xmlns:a16="http://schemas.microsoft.com/office/drawing/2014/main" id="{110DB808-DAFD-4FC4-A275-1BD382CF61C8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4898;p56">
                <a:extLst>
                  <a:ext uri="{FF2B5EF4-FFF2-40B4-BE49-F238E27FC236}">
                    <a16:creationId xmlns:a16="http://schemas.microsoft.com/office/drawing/2014/main" id="{3DFC8ACE-52AB-4B5D-929F-37C8BB4C61F2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55" name="Google Shape;4899;p56">
                  <a:extLst>
                    <a:ext uri="{FF2B5EF4-FFF2-40B4-BE49-F238E27FC236}">
                      <a16:creationId xmlns:a16="http://schemas.microsoft.com/office/drawing/2014/main" id="{15CD79E9-6947-4990-99F6-53C8997275B8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900;p56">
                  <a:extLst>
                    <a:ext uri="{FF2B5EF4-FFF2-40B4-BE49-F238E27FC236}">
                      <a16:creationId xmlns:a16="http://schemas.microsoft.com/office/drawing/2014/main" id="{5D7B63D9-3DB0-4E73-986E-0131CF85CA99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4901;p56">
                <a:extLst>
                  <a:ext uri="{FF2B5EF4-FFF2-40B4-BE49-F238E27FC236}">
                    <a16:creationId xmlns:a16="http://schemas.microsoft.com/office/drawing/2014/main" id="{C618FBDB-F86A-4FB5-BAAC-96B08206AF69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53" name="Google Shape;4902;p56">
                  <a:extLst>
                    <a:ext uri="{FF2B5EF4-FFF2-40B4-BE49-F238E27FC236}">
                      <a16:creationId xmlns:a16="http://schemas.microsoft.com/office/drawing/2014/main" id="{C86E3345-AEDD-4491-8A1E-71C0FDB2FBE7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903;p56">
                  <a:extLst>
                    <a:ext uri="{FF2B5EF4-FFF2-40B4-BE49-F238E27FC236}">
                      <a16:creationId xmlns:a16="http://schemas.microsoft.com/office/drawing/2014/main" id="{DDE5B9A9-5AD4-4BD6-AE8A-93032A36CC3E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4904;p56">
                <a:extLst>
                  <a:ext uri="{FF2B5EF4-FFF2-40B4-BE49-F238E27FC236}">
                    <a16:creationId xmlns:a16="http://schemas.microsoft.com/office/drawing/2014/main" id="{D46416FB-B9D8-4F8F-8CA7-AD802754ADF0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51" name="Google Shape;4905;p56">
                  <a:extLst>
                    <a:ext uri="{FF2B5EF4-FFF2-40B4-BE49-F238E27FC236}">
                      <a16:creationId xmlns:a16="http://schemas.microsoft.com/office/drawing/2014/main" id="{77983E5B-463A-4B08-9146-3808230EF741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906;p56">
                  <a:extLst>
                    <a:ext uri="{FF2B5EF4-FFF2-40B4-BE49-F238E27FC236}">
                      <a16:creationId xmlns:a16="http://schemas.microsoft.com/office/drawing/2014/main" id="{28D69F67-8F10-4260-9601-589F6F22BF06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4907;p56">
                <a:extLst>
                  <a:ext uri="{FF2B5EF4-FFF2-40B4-BE49-F238E27FC236}">
                    <a16:creationId xmlns:a16="http://schemas.microsoft.com/office/drawing/2014/main" id="{C5633C3E-3A17-4597-8F00-F999D88270E6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49" name="Google Shape;4908;p56">
                  <a:extLst>
                    <a:ext uri="{FF2B5EF4-FFF2-40B4-BE49-F238E27FC236}">
                      <a16:creationId xmlns:a16="http://schemas.microsoft.com/office/drawing/2014/main" id="{1825BDBB-F317-45E1-A6D7-E1E7718330BA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909;p56">
                  <a:extLst>
                    <a:ext uri="{FF2B5EF4-FFF2-40B4-BE49-F238E27FC236}">
                      <a16:creationId xmlns:a16="http://schemas.microsoft.com/office/drawing/2014/main" id="{92156FBA-6C7E-405F-9979-DA4540557A63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4910;p56">
                <a:extLst>
                  <a:ext uri="{FF2B5EF4-FFF2-40B4-BE49-F238E27FC236}">
                    <a16:creationId xmlns:a16="http://schemas.microsoft.com/office/drawing/2014/main" id="{0DF15E97-37A0-448F-A06A-0E8EAD7ECC0B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47" name="Google Shape;4911;p56">
                  <a:extLst>
                    <a:ext uri="{FF2B5EF4-FFF2-40B4-BE49-F238E27FC236}">
                      <a16:creationId xmlns:a16="http://schemas.microsoft.com/office/drawing/2014/main" id="{7B8DECE3-DA06-48B2-B6B9-631DA0EDE2D2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912;p56">
                  <a:extLst>
                    <a:ext uri="{FF2B5EF4-FFF2-40B4-BE49-F238E27FC236}">
                      <a16:creationId xmlns:a16="http://schemas.microsoft.com/office/drawing/2014/main" id="{3736FC42-0DC2-4958-91BA-8975F2EAC659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4913;p56">
                <a:extLst>
                  <a:ext uri="{FF2B5EF4-FFF2-40B4-BE49-F238E27FC236}">
                    <a16:creationId xmlns:a16="http://schemas.microsoft.com/office/drawing/2014/main" id="{4EC405A3-87BA-4C4D-8B9C-33576E3D5199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45" name="Google Shape;4914;p56">
                  <a:extLst>
                    <a:ext uri="{FF2B5EF4-FFF2-40B4-BE49-F238E27FC236}">
                      <a16:creationId xmlns:a16="http://schemas.microsoft.com/office/drawing/2014/main" id="{6AF98C5B-BCF6-4F9E-A911-E08017454759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915;p56">
                  <a:extLst>
                    <a:ext uri="{FF2B5EF4-FFF2-40B4-BE49-F238E27FC236}">
                      <a16:creationId xmlns:a16="http://schemas.microsoft.com/office/drawing/2014/main" id="{72FB3A2E-5D83-4C05-ABE0-AADC14AA7009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4916;p56">
                <a:extLst>
                  <a:ext uri="{FF2B5EF4-FFF2-40B4-BE49-F238E27FC236}">
                    <a16:creationId xmlns:a16="http://schemas.microsoft.com/office/drawing/2014/main" id="{7F97DE36-842F-4941-A70E-949B61424659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43" name="Google Shape;4917;p56">
                  <a:extLst>
                    <a:ext uri="{FF2B5EF4-FFF2-40B4-BE49-F238E27FC236}">
                      <a16:creationId xmlns:a16="http://schemas.microsoft.com/office/drawing/2014/main" id="{806EFDAF-5832-4F05-A94C-29C50B2B0402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918;p56">
                  <a:extLst>
                    <a:ext uri="{FF2B5EF4-FFF2-40B4-BE49-F238E27FC236}">
                      <a16:creationId xmlns:a16="http://schemas.microsoft.com/office/drawing/2014/main" id="{6DEEDE37-5DE0-41EF-A0E0-D937F79D12BF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4919;p56">
                <a:extLst>
                  <a:ext uri="{FF2B5EF4-FFF2-40B4-BE49-F238E27FC236}">
                    <a16:creationId xmlns:a16="http://schemas.microsoft.com/office/drawing/2014/main" id="{6FBEE4D0-07F6-41FE-A8EB-F7E90C127D3D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41" name="Google Shape;4920;p56">
                  <a:extLst>
                    <a:ext uri="{FF2B5EF4-FFF2-40B4-BE49-F238E27FC236}">
                      <a16:creationId xmlns:a16="http://schemas.microsoft.com/office/drawing/2014/main" id="{BB8897C4-BB6F-4C27-B49C-7413C8815A9A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921;p56">
                  <a:extLst>
                    <a:ext uri="{FF2B5EF4-FFF2-40B4-BE49-F238E27FC236}">
                      <a16:creationId xmlns:a16="http://schemas.microsoft.com/office/drawing/2014/main" id="{169C757E-0945-48FD-AE2D-F1A59DFD0538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0" name="Google Shape;4922;p56">
                <a:extLst>
                  <a:ext uri="{FF2B5EF4-FFF2-40B4-BE49-F238E27FC236}">
                    <a16:creationId xmlns:a16="http://schemas.microsoft.com/office/drawing/2014/main" id="{C39CE840-CEAD-453B-81C5-97EF449570BB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4923;p56">
                <a:extLst>
                  <a:ext uri="{FF2B5EF4-FFF2-40B4-BE49-F238E27FC236}">
                    <a16:creationId xmlns:a16="http://schemas.microsoft.com/office/drawing/2014/main" id="{68548C2E-1EF9-4588-90CA-3B6D2A99D6B4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4924;p56">
                <a:extLst>
                  <a:ext uri="{FF2B5EF4-FFF2-40B4-BE49-F238E27FC236}">
                    <a16:creationId xmlns:a16="http://schemas.microsoft.com/office/drawing/2014/main" id="{92F6D063-7F0F-41D4-92C9-11107F47DF19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39" name="Google Shape;4925;p56">
                  <a:extLst>
                    <a:ext uri="{FF2B5EF4-FFF2-40B4-BE49-F238E27FC236}">
                      <a16:creationId xmlns:a16="http://schemas.microsoft.com/office/drawing/2014/main" id="{764C0D98-19D8-45B2-8737-3C3FC4E3023E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926;p56">
                  <a:extLst>
                    <a:ext uri="{FF2B5EF4-FFF2-40B4-BE49-F238E27FC236}">
                      <a16:creationId xmlns:a16="http://schemas.microsoft.com/office/drawing/2014/main" id="{9A9FE0BE-4D89-495B-819A-25D70E20BAE4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4927;p56">
                <a:extLst>
                  <a:ext uri="{FF2B5EF4-FFF2-40B4-BE49-F238E27FC236}">
                    <a16:creationId xmlns:a16="http://schemas.microsoft.com/office/drawing/2014/main" id="{624ADB90-C749-417C-8A07-04707D3FD20D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37" name="Google Shape;4928;p56">
                  <a:extLst>
                    <a:ext uri="{FF2B5EF4-FFF2-40B4-BE49-F238E27FC236}">
                      <a16:creationId xmlns:a16="http://schemas.microsoft.com/office/drawing/2014/main" id="{23C927E6-AB71-4A3E-977E-307F50EFDD70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929;p56">
                  <a:extLst>
                    <a:ext uri="{FF2B5EF4-FFF2-40B4-BE49-F238E27FC236}">
                      <a16:creationId xmlns:a16="http://schemas.microsoft.com/office/drawing/2014/main" id="{4058D943-D998-4A67-82A4-44BED95A1A3E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4" name="Google Shape;4930;p56">
                <a:extLst>
                  <a:ext uri="{FF2B5EF4-FFF2-40B4-BE49-F238E27FC236}">
                    <a16:creationId xmlns:a16="http://schemas.microsoft.com/office/drawing/2014/main" id="{352AA9D2-DBEF-4178-A85D-AFF4E2658ABF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4931;p56">
                <a:extLst>
                  <a:ext uri="{FF2B5EF4-FFF2-40B4-BE49-F238E27FC236}">
                    <a16:creationId xmlns:a16="http://schemas.microsoft.com/office/drawing/2014/main" id="{58C1E84B-21DE-4D57-B44F-CE5FC32C56B5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" name="Google Shape;4932;p56">
                <a:extLst>
                  <a:ext uri="{FF2B5EF4-FFF2-40B4-BE49-F238E27FC236}">
                    <a16:creationId xmlns:a16="http://schemas.microsoft.com/office/drawing/2014/main" id="{AD28C0E3-5453-4F95-BF6A-EE2E9C2FF1C7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35" name="Google Shape;4933;p56">
                  <a:extLst>
                    <a:ext uri="{FF2B5EF4-FFF2-40B4-BE49-F238E27FC236}">
                      <a16:creationId xmlns:a16="http://schemas.microsoft.com/office/drawing/2014/main" id="{06B18381-6914-4794-A36A-A50246F4B993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934;p56">
                  <a:extLst>
                    <a:ext uri="{FF2B5EF4-FFF2-40B4-BE49-F238E27FC236}">
                      <a16:creationId xmlns:a16="http://schemas.microsoft.com/office/drawing/2014/main" id="{DEFA2368-25F3-4771-AC95-14FEB892533A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4935;p56">
                <a:extLst>
                  <a:ext uri="{FF2B5EF4-FFF2-40B4-BE49-F238E27FC236}">
                    <a16:creationId xmlns:a16="http://schemas.microsoft.com/office/drawing/2014/main" id="{64B76CBB-B683-4545-8B92-1BFC502474E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33" name="Google Shape;4936;p56">
                  <a:extLst>
                    <a:ext uri="{FF2B5EF4-FFF2-40B4-BE49-F238E27FC236}">
                      <a16:creationId xmlns:a16="http://schemas.microsoft.com/office/drawing/2014/main" id="{35C42D99-F2A9-40A9-94F5-3A3A9B4A3554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937;p56">
                  <a:extLst>
                    <a:ext uri="{FF2B5EF4-FFF2-40B4-BE49-F238E27FC236}">
                      <a16:creationId xmlns:a16="http://schemas.microsoft.com/office/drawing/2014/main" id="{F0AFB9B3-F3D4-40EF-8BF3-8B67935FC8D8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4938;p56">
                <a:extLst>
                  <a:ext uri="{FF2B5EF4-FFF2-40B4-BE49-F238E27FC236}">
                    <a16:creationId xmlns:a16="http://schemas.microsoft.com/office/drawing/2014/main" id="{86FB8A4F-7638-4F5C-9773-B1B5A5500846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31" name="Google Shape;4939;p56">
                  <a:extLst>
                    <a:ext uri="{FF2B5EF4-FFF2-40B4-BE49-F238E27FC236}">
                      <a16:creationId xmlns:a16="http://schemas.microsoft.com/office/drawing/2014/main" id="{C368407E-C2E9-4C25-B005-B30BDE44C789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940;p56">
                  <a:extLst>
                    <a:ext uri="{FF2B5EF4-FFF2-40B4-BE49-F238E27FC236}">
                      <a16:creationId xmlns:a16="http://schemas.microsoft.com/office/drawing/2014/main" id="{50AE6FC7-A66D-4141-9204-032AF6A3007E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4941;p56">
                <a:extLst>
                  <a:ext uri="{FF2B5EF4-FFF2-40B4-BE49-F238E27FC236}">
                    <a16:creationId xmlns:a16="http://schemas.microsoft.com/office/drawing/2014/main" id="{359DA0B2-3AF8-4000-B5FD-B3E17B816273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29" name="Google Shape;4942;p56">
                  <a:extLst>
                    <a:ext uri="{FF2B5EF4-FFF2-40B4-BE49-F238E27FC236}">
                      <a16:creationId xmlns:a16="http://schemas.microsoft.com/office/drawing/2014/main" id="{9D81B18B-B1F0-4C5C-9434-31D8C574AF7F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943;p56">
                  <a:extLst>
                    <a:ext uri="{FF2B5EF4-FFF2-40B4-BE49-F238E27FC236}">
                      <a16:creationId xmlns:a16="http://schemas.microsoft.com/office/drawing/2014/main" id="{E534D014-3220-4312-9ECC-F227AE7DCC4C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4944;p56">
                <a:extLst>
                  <a:ext uri="{FF2B5EF4-FFF2-40B4-BE49-F238E27FC236}">
                    <a16:creationId xmlns:a16="http://schemas.microsoft.com/office/drawing/2014/main" id="{EBB76952-69CD-4D06-A533-34F67E07E0EB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27" name="Google Shape;4945;p56">
                  <a:extLst>
                    <a:ext uri="{FF2B5EF4-FFF2-40B4-BE49-F238E27FC236}">
                      <a16:creationId xmlns:a16="http://schemas.microsoft.com/office/drawing/2014/main" id="{C45038BB-F46B-4BE6-8BA4-F54DD97A234C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946;p56">
                  <a:extLst>
                    <a:ext uri="{FF2B5EF4-FFF2-40B4-BE49-F238E27FC236}">
                      <a16:creationId xmlns:a16="http://schemas.microsoft.com/office/drawing/2014/main" id="{E18D55A9-6518-4D7A-8BEF-EE5C2792F2D3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4947;p56">
                <a:extLst>
                  <a:ext uri="{FF2B5EF4-FFF2-40B4-BE49-F238E27FC236}">
                    <a16:creationId xmlns:a16="http://schemas.microsoft.com/office/drawing/2014/main" id="{BDB6BE65-3BB3-49BE-9D13-C0D61A7CFE68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25" name="Google Shape;4948;p56">
                  <a:extLst>
                    <a:ext uri="{FF2B5EF4-FFF2-40B4-BE49-F238E27FC236}">
                      <a16:creationId xmlns:a16="http://schemas.microsoft.com/office/drawing/2014/main" id="{B530915E-2166-4DE4-BDB3-5B3C00A94325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949;p56">
                  <a:extLst>
                    <a:ext uri="{FF2B5EF4-FFF2-40B4-BE49-F238E27FC236}">
                      <a16:creationId xmlns:a16="http://schemas.microsoft.com/office/drawing/2014/main" id="{A314E767-44EB-4B9E-BA9F-642352E4076E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4950;p56">
                <a:extLst>
                  <a:ext uri="{FF2B5EF4-FFF2-40B4-BE49-F238E27FC236}">
                    <a16:creationId xmlns:a16="http://schemas.microsoft.com/office/drawing/2014/main" id="{BCFC4152-E649-4933-8644-E706F4F09A60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23" name="Google Shape;4951;p56">
                  <a:extLst>
                    <a:ext uri="{FF2B5EF4-FFF2-40B4-BE49-F238E27FC236}">
                      <a16:creationId xmlns:a16="http://schemas.microsoft.com/office/drawing/2014/main" id="{3277F9CB-8904-4893-BEA5-5F3ED4F75EDE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952;p56">
                  <a:extLst>
                    <a:ext uri="{FF2B5EF4-FFF2-40B4-BE49-F238E27FC236}">
                      <a16:creationId xmlns:a16="http://schemas.microsoft.com/office/drawing/2014/main" id="{8606FAE1-B0C2-4AFE-9C6F-AA0703C18031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4953;p56">
                <a:extLst>
                  <a:ext uri="{FF2B5EF4-FFF2-40B4-BE49-F238E27FC236}">
                    <a16:creationId xmlns:a16="http://schemas.microsoft.com/office/drawing/2014/main" id="{9A391C46-8215-402B-9B0E-7D49DAD9B747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21" name="Google Shape;4954;p56">
                  <a:extLst>
                    <a:ext uri="{FF2B5EF4-FFF2-40B4-BE49-F238E27FC236}">
                      <a16:creationId xmlns:a16="http://schemas.microsoft.com/office/drawing/2014/main" id="{FF008F55-71A1-433B-B9A9-04C93B56C6FA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955;p56">
                  <a:extLst>
                    <a:ext uri="{FF2B5EF4-FFF2-40B4-BE49-F238E27FC236}">
                      <a16:creationId xmlns:a16="http://schemas.microsoft.com/office/drawing/2014/main" id="{9CE2B53B-7CB2-4365-8A30-F60AC5F2F68F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4956;p56">
                <a:extLst>
                  <a:ext uri="{FF2B5EF4-FFF2-40B4-BE49-F238E27FC236}">
                    <a16:creationId xmlns:a16="http://schemas.microsoft.com/office/drawing/2014/main" id="{4F451DF1-D80F-4D5E-81ED-57C1DB6E95BC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19" name="Google Shape;4957;p56">
                  <a:extLst>
                    <a:ext uri="{FF2B5EF4-FFF2-40B4-BE49-F238E27FC236}">
                      <a16:creationId xmlns:a16="http://schemas.microsoft.com/office/drawing/2014/main" id="{5FFACC30-4003-4604-830E-776FCA2BCD4B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958;p56">
                  <a:extLst>
                    <a:ext uri="{FF2B5EF4-FFF2-40B4-BE49-F238E27FC236}">
                      <a16:creationId xmlns:a16="http://schemas.microsoft.com/office/drawing/2014/main" id="{C3FDEFA2-476E-4BFF-8D47-67B69F03DA55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4959;p56">
                <a:extLst>
                  <a:ext uri="{FF2B5EF4-FFF2-40B4-BE49-F238E27FC236}">
                    <a16:creationId xmlns:a16="http://schemas.microsoft.com/office/drawing/2014/main" id="{C87FB526-3A16-4FF0-BEF3-9D85B5FA493C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17" name="Google Shape;4960;p56">
                  <a:extLst>
                    <a:ext uri="{FF2B5EF4-FFF2-40B4-BE49-F238E27FC236}">
                      <a16:creationId xmlns:a16="http://schemas.microsoft.com/office/drawing/2014/main" id="{E2F57227-D405-4EE5-ABFC-0EC2D4D4AF69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961;p56">
                  <a:extLst>
                    <a:ext uri="{FF2B5EF4-FFF2-40B4-BE49-F238E27FC236}">
                      <a16:creationId xmlns:a16="http://schemas.microsoft.com/office/drawing/2014/main" id="{92032DA3-0783-4D31-98C1-781000D738CE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4962;p56">
                <a:extLst>
                  <a:ext uri="{FF2B5EF4-FFF2-40B4-BE49-F238E27FC236}">
                    <a16:creationId xmlns:a16="http://schemas.microsoft.com/office/drawing/2014/main" id="{F249A656-3A61-4199-99E7-5452BE5D3048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15" name="Google Shape;4963;p56">
                  <a:extLst>
                    <a:ext uri="{FF2B5EF4-FFF2-40B4-BE49-F238E27FC236}">
                      <a16:creationId xmlns:a16="http://schemas.microsoft.com/office/drawing/2014/main" id="{7D9D13AF-8B74-46D2-BE8D-AA070614B9CA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964;p56">
                  <a:extLst>
                    <a:ext uri="{FF2B5EF4-FFF2-40B4-BE49-F238E27FC236}">
                      <a16:creationId xmlns:a16="http://schemas.microsoft.com/office/drawing/2014/main" id="{59721585-508D-476D-ACE0-A41B8E5DFF39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4965;p56">
                <a:extLst>
                  <a:ext uri="{FF2B5EF4-FFF2-40B4-BE49-F238E27FC236}">
                    <a16:creationId xmlns:a16="http://schemas.microsoft.com/office/drawing/2014/main" id="{1DB5A030-B45D-43B8-A5A8-83414E2DD3D8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413" name="Google Shape;4966;p56">
                  <a:extLst>
                    <a:ext uri="{FF2B5EF4-FFF2-40B4-BE49-F238E27FC236}">
                      <a16:creationId xmlns:a16="http://schemas.microsoft.com/office/drawing/2014/main" id="{92EB6E99-9EAE-4739-B1A5-217C18AA8CC3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967;p56">
                  <a:extLst>
                    <a:ext uri="{FF2B5EF4-FFF2-40B4-BE49-F238E27FC236}">
                      <a16:creationId xmlns:a16="http://schemas.microsoft.com/office/drawing/2014/main" id="{40DA8D0B-8558-4E48-A61B-F7D41AF79ED6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8" name="Google Shape;4968;p56">
                <a:extLst>
                  <a:ext uri="{FF2B5EF4-FFF2-40B4-BE49-F238E27FC236}">
                    <a16:creationId xmlns:a16="http://schemas.microsoft.com/office/drawing/2014/main" id="{77AF8A99-00E8-43A4-8875-1A1A31003796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4969;p56">
                <a:extLst>
                  <a:ext uri="{FF2B5EF4-FFF2-40B4-BE49-F238E27FC236}">
                    <a16:creationId xmlns:a16="http://schemas.microsoft.com/office/drawing/2014/main" id="{FAAAAF76-A511-465F-9AE3-726A65A99365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" name="Google Shape;4970;p56">
                <a:extLst>
                  <a:ext uri="{FF2B5EF4-FFF2-40B4-BE49-F238E27FC236}">
                    <a16:creationId xmlns:a16="http://schemas.microsoft.com/office/drawing/2014/main" id="{D5E0DEE7-718F-4089-B1C1-83E1EA9E6AB0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411" name="Google Shape;4971;p56">
                  <a:extLst>
                    <a:ext uri="{FF2B5EF4-FFF2-40B4-BE49-F238E27FC236}">
                      <a16:creationId xmlns:a16="http://schemas.microsoft.com/office/drawing/2014/main" id="{685F0EA7-547B-4B3A-8729-2BC2A97E0AE5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972;p56">
                  <a:extLst>
                    <a:ext uri="{FF2B5EF4-FFF2-40B4-BE49-F238E27FC236}">
                      <a16:creationId xmlns:a16="http://schemas.microsoft.com/office/drawing/2014/main" id="{0DB64A0D-EA54-4022-8B09-4B0866028FF8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4973;p56">
                <a:extLst>
                  <a:ext uri="{FF2B5EF4-FFF2-40B4-BE49-F238E27FC236}">
                    <a16:creationId xmlns:a16="http://schemas.microsoft.com/office/drawing/2014/main" id="{96A14CC9-D53A-4EB9-9EC2-30A8E064C645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409" name="Google Shape;4974;p56">
                  <a:extLst>
                    <a:ext uri="{FF2B5EF4-FFF2-40B4-BE49-F238E27FC236}">
                      <a16:creationId xmlns:a16="http://schemas.microsoft.com/office/drawing/2014/main" id="{C18684C1-B69D-4A61-B73B-CE6A01A1152D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975;p56">
                  <a:extLst>
                    <a:ext uri="{FF2B5EF4-FFF2-40B4-BE49-F238E27FC236}">
                      <a16:creationId xmlns:a16="http://schemas.microsoft.com/office/drawing/2014/main" id="{AD516F22-6006-463A-AF47-8CFF90B287FA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4976;p56">
                <a:extLst>
                  <a:ext uri="{FF2B5EF4-FFF2-40B4-BE49-F238E27FC236}">
                    <a16:creationId xmlns:a16="http://schemas.microsoft.com/office/drawing/2014/main" id="{4B855FF1-D132-423D-874A-03538014E7C0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407" name="Google Shape;4977;p56">
                  <a:extLst>
                    <a:ext uri="{FF2B5EF4-FFF2-40B4-BE49-F238E27FC236}">
                      <a16:creationId xmlns:a16="http://schemas.microsoft.com/office/drawing/2014/main" id="{F4084EBE-F9E0-4098-BB21-D393AE639B5B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978;p56">
                  <a:extLst>
                    <a:ext uri="{FF2B5EF4-FFF2-40B4-BE49-F238E27FC236}">
                      <a16:creationId xmlns:a16="http://schemas.microsoft.com/office/drawing/2014/main" id="{43E79B02-1AC4-4C22-BF59-E132B033996D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4979;p56">
                <a:extLst>
                  <a:ext uri="{FF2B5EF4-FFF2-40B4-BE49-F238E27FC236}">
                    <a16:creationId xmlns:a16="http://schemas.microsoft.com/office/drawing/2014/main" id="{5BF8C1AD-7237-45A8-8EB4-190819E7D964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405" name="Google Shape;4980;p56">
                  <a:extLst>
                    <a:ext uri="{FF2B5EF4-FFF2-40B4-BE49-F238E27FC236}">
                      <a16:creationId xmlns:a16="http://schemas.microsoft.com/office/drawing/2014/main" id="{24D07412-BC62-479A-A0D8-F9BDDC68C8A8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981;p56">
                  <a:extLst>
                    <a:ext uri="{FF2B5EF4-FFF2-40B4-BE49-F238E27FC236}">
                      <a16:creationId xmlns:a16="http://schemas.microsoft.com/office/drawing/2014/main" id="{8192ED8A-51B8-4005-8507-EC0152A693C5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4982;p56">
                <a:extLst>
                  <a:ext uri="{FF2B5EF4-FFF2-40B4-BE49-F238E27FC236}">
                    <a16:creationId xmlns:a16="http://schemas.microsoft.com/office/drawing/2014/main" id="{5634B1B7-559C-4E1E-8BD2-EB3CAD900096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403" name="Google Shape;4983;p56">
                  <a:extLst>
                    <a:ext uri="{FF2B5EF4-FFF2-40B4-BE49-F238E27FC236}">
                      <a16:creationId xmlns:a16="http://schemas.microsoft.com/office/drawing/2014/main" id="{635F7574-1ACA-47AA-A026-0E9F52FC3717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984;p56">
                  <a:extLst>
                    <a:ext uri="{FF2B5EF4-FFF2-40B4-BE49-F238E27FC236}">
                      <a16:creationId xmlns:a16="http://schemas.microsoft.com/office/drawing/2014/main" id="{DA752342-C05A-4656-ABA1-DD2883A26074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" name="Google Shape;4985;p56">
                <a:extLst>
                  <a:ext uri="{FF2B5EF4-FFF2-40B4-BE49-F238E27FC236}">
                    <a16:creationId xmlns:a16="http://schemas.microsoft.com/office/drawing/2014/main" id="{F980C45C-569F-452F-8267-3C42691D21C7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401" name="Google Shape;4986;p56">
                  <a:extLst>
                    <a:ext uri="{FF2B5EF4-FFF2-40B4-BE49-F238E27FC236}">
                      <a16:creationId xmlns:a16="http://schemas.microsoft.com/office/drawing/2014/main" id="{81B7B71E-89AD-42D4-91FA-7E9922A87579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987;p56">
                  <a:extLst>
                    <a:ext uri="{FF2B5EF4-FFF2-40B4-BE49-F238E27FC236}">
                      <a16:creationId xmlns:a16="http://schemas.microsoft.com/office/drawing/2014/main" id="{44047654-8AC9-47BB-8F29-6B6359BB4833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4988;p56">
                <a:extLst>
                  <a:ext uri="{FF2B5EF4-FFF2-40B4-BE49-F238E27FC236}">
                    <a16:creationId xmlns:a16="http://schemas.microsoft.com/office/drawing/2014/main" id="{F1A2A51B-58AD-44F0-A842-DF3872190F56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9" name="Google Shape;4989;p56">
                  <a:extLst>
                    <a:ext uri="{FF2B5EF4-FFF2-40B4-BE49-F238E27FC236}">
                      <a16:creationId xmlns:a16="http://schemas.microsoft.com/office/drawing/2014/main" id="{D82628D5-3AB1-4AC7-A85C-0DD37202CE5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990;p56">
                  <a:extLst>
                    <a:ext uri="{FF2B5EF4-FFF2-40B4-BE49-F238E27FC236}">
                      <a16:creationId xmlns:a16="http://schemas.microsoft.com/office/drawing/2014/main" id="{7E0F5F48-099C-4CE7-843D-E1983A002684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4991;p56">
                <a:extLst>
                  <a:ext uri="{FF2B5EF4-FFF2-40B4-BE49-F238E27FC236}">
                    <a16:creationId xmlns:a16="http://schemas.microsoft.com/office/drawing/2014/main" id="{EC3103A3-B335-4AD2-BF80-C8D30403BBD2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7" name="Google Shape;4992;p56">
                  <a:extLst>
                    <a:ext uri="{FF2B5EF4-FFF2-40B4-BE49-F238E27FC236}">
                      <a16:creationId xmlns:a16="http://schemas.microsoft.com/office/drawing/2014/main" id="{86E6600F-993F-4616-AED5-0FE581CACD61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993;p56">
                  <a:extLst>
                    <a:ext uri="{FF2B5EF4-FFF2-40B4-BE49-F238E27FC236}">
                      <a16:creationId xmlns:a16="http://schemas.microsoft.com/office/drawing/2014/main" id="{74B63861-674F-4FB7-8877-8C48020D70A9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" name="Google Shape;4994;p56">
                <a:extLst>
                  <a:ext uri="{FF2B5EF4-FFF2-40B4-BE49-F238E27FC236}">
                    <a16:creationId xmlns:a16="http://schemas.microsoft.com/office/drawing/2014/main" id="{ADEB1FF1-8B98-4969-A0A4-3E735C3ADAAB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5" name="Google Shape;4995;p56">
                  <a:extLst>
                    <a:ext uri="{FF2B5EF4-FFF2-40B4-BE49-F238E27FC236}">
                      <a16:creationId xmlns:a16="http://schemas.microsoft.com/office/drawing/2014/main" id="{6F4C9F58-44AD-4CD6-9E31-91723D2DAE82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996;p56">
                  <a:extLst>
                    <a:ext uri="{FF2B5EF4-FFF2-40B4-BE49-F238E27FC236}">
                      <a16:creationId xmlns:a16="http://schemas.microsoft.com/office/drawing/2014/main" id="{9A17FEF2-8190-4E4A-BBFE-BDA44D6ADD1B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4997;p56">
                <a:extLst>
                  <a:ext uri="{FF2B5EF4-FFF2-40B4-BE49-F238E27FC236}">
                    <a16:creationId xmlns:a16="http://schemas.microsoft.com/office/drawing/2014/main" id="{E8F1E9D1-CF6C-42C4-A96D-174B2F01BE80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3" name="Google Shape;4998;p56">
                  <a:extLst>
                    <a:ext uri="{FF2B5EF4-FFF2-40B4-BE49-F238E27FC236}">
                      <a16:creationId xmlns:a16="http://schemas.microsoft.com/office/drawing/2014/main" id="{EE8A8DC4-216F-4C02-B7BE-5A04F3144E4B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999;p56">
                  <a:extLst>
                    <a:ext uri="{FF2B5EF4-FFF2-40B4-BE49-F238E27FC236}">
                      <a16:creationId xmlns:a16="http://schemas.microsoft.com/office/drawing/2014/main" id="{7D97B8BF-CC82-475C-9C4F-8671901DBCFD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" name="Google Shape;5000;p56">
                <a:extLst>
                  <a:ext uri="{FF2B5EF4-FFF2-40B4-BE49-F238E27FC236}">
                    <a16:creationId xmlns:a16="http://schemas.microsoft.com/office/drawing/2014/main" id="{26BC4B34-3E50-4A13-ADED-89B3C326449E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1" name="Google Shape;5001;p56">
                  <a:extLst>
                    <a:ext uri="{FF2B5EF4-FFF2-40B4-BE49-F238E27FC236}">
                      <a16:creationId xmlns:a16="http://schemas.microsoft.com/office/drawing/2014/main" id="{85E667CF-A376-48C0-A12B-A65A3CBB41E5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5002;p56">
                  <a:extLst>
                    <a:ext uri="{FF2B5EF4-FFF2-40B4-BE49-F238E27FC236}">
                      <a16:creationId xmlns:a16="http://schemas.microsoft.com/office/drawing/2014/main" id="{585F3784-9111-4A6B-880E-03ABB2FD089D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" name="Google Shape;5003;p56">
                <a:extLst>
                  <a:ext uri="{FF2B5EF4-FFF2-40B4-BE49-F238E27FC236}">
                    <a16:creationId xmlns:a16="http://schemas.microsoft.com/office/drawing/2014/main" id="{16AA8819-A36B-4065-860D-A223A22BECE1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89" name="Google Shape;5004;p56">
                  <a:extLst>
                    <a:ext uri="{FF2B5EF4-FFF2-40B4-BE49-F238E27FC236}">
                      <a16:creationId xmlns:a16="http://schemas.microsoft.com/office/drawing/2014/main" id="{4F81AE37-3CB6-488E-9834-9363E4AE4389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5005;p56">
                  <a:extLst>
                    <a:ext uri="{FF2B5EF4-FFF2-40B4-BE49-F238E27FC236}">
                      <a16:creationId xmlns:a16="http://schemas.microsoft.com/office/drawing/2014/main" id="{004DE546-291B-47D2-9F9C-0D65259BFEBC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5006;p56">
                <a:extLst>
                  <a:ext uri="{FF2B5EF4-FFF2-40B4-BE49-F238E27FC236}">
                    <a16:creationId xmlns:a16="http://schemas.microsoft.com/office/drawing/2014/main" id="{07052FBF-8C2D-40B1-8F0D-3B315151FE1A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87" name="Google Shape;5007;p56">
                  <a:extLst>
                    <a:ext uri="{FF2B5EF4-FFF2-40B4-BE49-F238E27FC236}">
                      <a16:creationId xmlns:a16="http://schemas.microsoft.com/office/drawing/2014/main" id="{A93855BA-8B88-4360-800B-BEBF326CDB58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5008;p56">
                  <a:extLst>
                    <a:ext uri="{FF2B5EF4-FFF2-40B4-BE49-F238E27FC236}">
                      <a16:creationId xmlns:a16="http://schemas.microsoft.com/office/drawing/2014/main" id="{1F3DD47D-22B2-43E9-8480-A2A4D224B587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" name="Google Shape;5009;p56">
                <a:extLst>
                  <a:ext uri="{FF2B5EF4-FFF2-40B4-BE49-F238E27FC236}">
                    <a16:creationId xmlns:a16="http://schemas.microsoft.com/office/drawing/2014/main" id="{39547BAB-33A4-4B1D-B95F-2B36798ADB75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85" name="Google Shape;5010;p56">
                  <a:extLst>
                    <a:ext uri="{FF2B5EF4-FFF2-40B4-BE49-F238E27FC236}">
                      <a16:creationId xmlns:a16="http://schemas.microsoft.com/office/drawing/2014/main" id="{A735BE6C-91C9-420D-A106-91DD21F4AC05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5011;p56">
                  <a:extLst>
                    <a:ext uri="{FF2B5EF4-FFF2-40B4-BE49-F238E27FC236}">
                      <a16:creationId xmlns:a16="http://schemas.microsoft.com/office/drawing/2014/main" id="{14F5F9E4-50A1-42EB-AC74-B0272D16E4FC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" name="Google Shape;5012;p56">
                <a:extLst>
                  <a:ext uri="{FF2B5EF4-FFF2-40B4-BE49-F238E27FC236}">
                    <a16:creationId xmlns:a16="http://schemas.microsoft.com/office/drawing/2014/main" id="{03CAA99F-B4B8-4039-BFC1-52FEEB28458C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83" name="Google Shape;5013;p56">
                  <a:extLst>
                    <a:ext uri="{FF2B5EF4-FFF2-40B4-BE49-F238E27FC236}">
                      <a16:creationId xmlns:a16="http://schemas.microsoft.com/office/drawing/2014/main" id="{B4530F89-0D47-4EF1-9079-286FD7890BB3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5014;p56">
                  <a:extLst>
                    <a:ext uri="{FF2B5EF4-FFF2-40B4-BE49-F238E27FC236}">
                      <a16:creationId xmlns:a16="http://schemas.microsoft.com/office/drawing/2014/main" id="{7F2E1C30-658D-4DD1-8E57-3317A58A965E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" name="Google Shape;5015;p56">
                <a:extLst>
                  <a:ext uri="{FF2B5EF4-FFF2-40B4-BE49-F238E27FC236}">
                    <a16:creationId xmlns:a16="http://schemas.microsoft.com/office/drawing/2014/main" id="{78D85053-6526-40F5-A702-02E7481507F1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81" name="Google Shape;5016;p56">
                  <a:extLst>
                    <a:ext uri="{FF2B5EF4-FFF2-40B4-BE49-F238E27FC236}">
                      <a16:creationId xmlns:a16="http://schemas.microsoft.com/office/drawing/2014/main" id="{8EF322DF-C6F0-4874-983B-4F0832CEA0E1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5017;p56">
                  <a:extLst>
                    <a:ext uri="{FF2B5EF4-FFF2-40B4-BE49-F238E27FC236}">
                      <a16:creationId xmlns:a16="http://schemas.microsoft.com/office/drawing/2014/main" id="{A00AE045-32FD-4EF4-B693-30259FB6E765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5018;p56">
                <a:extLst>
                  <a:ext uri="{FF2B5EF4-FFF2-40B4-BE49-F238E27FC236}">
                    <a16:creationId xmlns:a16="http://schemas.microsoft.com/office/drawing/2014/main" id="{59B222CA-66DB-46EC-A809-2EED35E92B9C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79" name="Google Shape;5019;p56">
                  <a:extLst>
                    <a:ext uri="{FF2B5EF4-FFF2-40B4-BE49-F238E27FC236}">
                      <a16:creationId xmlns:a16="http://schemas.microsoft.com/office/drawing/2014/main" id="{B512016F-FCD0-4766-B721-78C35D8692F6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5020;p56">
                  <a:extLst>
                    <a:ext uri="{FF2B5EF4-FFF2-40B4-BE49-F238E27FC236}">
                      <a16:creationId xmlns:a16="http://schemas.microsoft.com/office/drawing/2014/main" id="{BB11E720-0CFC-482F-9FD7-DC68AE0F01EA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" name="Google Shape;5021;p56">
                <a:extLst>
                  <a:ext uri="{FF2B5EF4-FFF2-40B4-BE49-F238E27FC236}">
                    <a16:creationId xmlns:a16="http://schemas.microsoft.com/office/drawing/2014/main" id="{2C22FA09-D281-4D33-BDDB-4CA66B36961E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77" name="Google Shape;5022;p56">
                  <a:extLst>
                    <a:ext uri="{FF2B5EF4-FFF2-40B4-BE49-F238E27FC236}">
                      <a16:creationId xmlns:a16="http://schemas.microsoft.com/office/drawing/2014/main" id="{3B4E97E9-2F91-4E02-B04F-FD7ECF84FFC8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5023;p56">
                  <a:extLst>
                    <a:ext uri="{FF2B5EF4-FFF2-40B4-BE49-F238E27FC236}">
                      <a16:creationId xmlns:a16="http://schemas.microsoft.com/office/drawing/2014/main" id="{8F00EF3D-346E-415F-9A09-0EEB2114982A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" name="Google Shape;5024;p56">
                <a:extLst>
                  <a:ext uri="{FF2B5EF4-FFF2-40B4-BE49-F238E27FC236}">
                    <a16:creationId xmlns:a16="http://schemas.microsoft.com/office/drawing/2014/main" id="{E3ACB769-534D-43A3-B1BA-F809F2F431D5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75" name="Google Shape;5025;p56">
                  <a:extLst>
                    <a:ext uri="{FF2B5EF4-FFF2-40B4-BE49-F238E27FC236}">
                      <a16:creationId xmlns:a16="http://schemas.microsoft.com/office/drawing/2014/main" id="{A95F43EB-BBEC-4250-A56E-1926014C19FE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5026;p56">
                  <a:extLst>
                    <a:ext uri="{FF2B5EF4-FFF2-40B4-BE49-F238E27FC236}">
                      <a16:creationId xmlns:a16="http://schemas.microsoft.com/office/drawing/2014/main" id="{04C4DD65-92A3-4F70-AE79-4808BD1F560E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5027;p56">
                <a:extLst>
                  <a:ext uri="{FF2B5EF4-FFF2-40B4-BE49-F238E27FC236}">
                    <a16:creationId xmlns:a16="http://schemas.microsoft.com/office/drawing/2014/main" id="{D17A0135-B49F-405E-BCF6-C650408A1F83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73" name="Google Shape;5028;p56">
                  <a:extLst>
                    <a:ext uri="{FF2B5EF4-FFF2-40B4-BE49-F238E27FC236}">
                      <a16:creationId xmlns:a16="http://schemas.microsoft.com/office/drawing/2014/main" id="{A3E7516D-2162-4E24-B3D6-5179DAF29BE4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5029;p56">
                  <a:extLst>
                    <a:ext uri="{FF2B5EF4-FFF2-40B4-BE49-F238E27FC236}">
                      <a16:creationId xmlns:a16="http://schemas.microsoft.com/office/drawing/2014/main" id="{446F8F19-D122-48F5-8952-9B67A6F3AA7F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5030;p56">
                <a:extLst>
                  <a:ext uri="{FF2B5EF4-FFF2-40B4-BE49-F238E27FC236}">
                    <a16:creationId xmlns:a16="http://schemas.microsoft.com/office/drawing/2014/main" id="{36E4CB42-38F6-4231-A83E-CC64D48FFB24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71" name="Google Shape;5031;p56">
                  <a:extLst>
                    <a:ext uri="{FF2B5EF4-FFF2-40B4-BE49-F238E27FC236}">
                      <a16:creationId xmlns:a16="http://schemas.microsoft.com/office/drawing/2014/main" id="{31EDC19E-03A3-4CB4-A684-51F4A21EBB74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5032;p56">
                  <a:extLst>
                    <a:ext uri="{FF2B5EF4-FFF2-40B4-BE49-F238E27FC236}">
                      <a16:creationId xmlns:a16="http://schemas.microsoft.com/office/drawing/2014/main" id="{050FABE0-3DBA-4AC8-86C4-23B89A4BC10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5033;p56">
                <a:extLst>
                  <a:ext uri="{FF2B5EF4-FFF2-40B4-BE49-F238E27FC236}">
                    <a16:creationId xmlns:a16="http://schemas.microsoft.com/office/drawing/2014/main" id="{74641CAA-19BE-44D2-82A4-450A0514F48E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69" name="Google Shape;5034;p56">
                  <a:extLst>
                    <a:ext uri="{FF2B5EF4-FFF2-40B4-BE49-F238E27FC236}">
                      <a16:creationId xmlns:a16="http://schemas.microsoft.com/office/drawing/2014/main" id="{5673BB57-6F24-415D-BE2A-4676C76A28C4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5035;p56">
                  <a:extLst>
                    <a:ext uri="{FF2B5EF4-FFF2-40B4-BE49-F238E27FC236}">
                      <a16:creationId xmlns:a16="http://schemas.microsoft.com/office/drawing/2014/main" id="{9DDE74A6-A4F1-44CB-9CB6-C1E986AC3CAB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5036;p56">
                <a:extLst>
                  <a:ext uri="{FF2B5EF4-FFF2-40B4-BE49-F238E27FC236}">
                    <a16:creationId xmlns:a16="http://schemas.microsoft.com/office/drawing/2014/main" id="{748AD1A6-993C-4B6C-A881-8F42C3B4FC9D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67" name="Google Shape;5037;p56">
                  <a:extLst>
                    <a:ext uri="{FF2B5EF4-FFF2-40B4-BE49-F238E27FC236}">
                      <a16:creationId xmlns:a16="http://schemas.microsoft.com/office/drawing/2014/main" id="{FEE137A3-30F5-473B-9958-E07CCF6716D1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5038;p56">
                  <a:extLst>
                    <a:ext uri="{FF2B5EF4-FFF2-40B4-BE49-F238E27FC236}">
                      <a16:creationId xmlns:a16="http://schemas.microsoft.com/office/drawing/2014/main" id="{4F02B74C-BC3B-40A7-A837-81555320EBA7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5039;p56">
                <a:extLst>
                  <a:ext uri="{FF2B5EF4-FFF2-40B4-BE49-F238E27FC236}">
                    <a16:creationId xmlns:a16="http://schemas.microsoft.com/office/drawing/2014/main" id="{E1BA31CF-2D4C-48C5-976C-4AD494B6ECF3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65" name="Google Shape;5040;p56">
                  <a:extLst>
                    <a:ext uri="{FF2B5EF4-FFF2-40B4-BE49-F238E27FC236}">
                      <a16:creationId xmlns:a16="http://schemas.microsoft.com/office/drawing/2014/main" id="{B8543FED-DD7F-41D8-8291-E25A71593042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5041;p56">
                  <a:extLst>
                    <a:ext uri="{FF2B5EF4-FFF2-40B4-BE49-F238E27FC236}">
                      <a16:creationId xmlns:a16="http://schemas.microsoft.com/office/drawing/2014/main" id="{3233CC5B-5682-40EB-84C9-7992C26F110B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4" name="Google Shape;5042;p56">
                <a:extLst>
                  <a:ext uri="{FF2B5EF4-FFF2-40B4-BE49-F238E27FC236}">
                    <a16:creationId xmlns:a16="http://schemas.microsoft.com/office/drawing/2014/main" id="{E633EBF6-01B2-4156-B993-C2704AA6A1CE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5043;p56">
                <a:extLst>
                  <a:ext uri="{FF2B5EF4-FFF2-40B4-BE49-F238E27FC236}">
                    <a16:creationId xmlns:a16="http://schemas.microsoft.com/office/drawing/2014/main" id="{6FAAA022-DA79-4231-99D4-02882EE3070B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" name="Google Shape;5044;p56">
                <a:extLst>
                  <a:ext uri="{FF2B5EF4-FFF2-40B4-BE49-F238E27FC236}">
                    <a16:creationId xmlns:a16="http://schemas.microsoft.com/office/drawing/2014/main" id="{C7175343-665C-4B1A-9397-69709C705407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63" name="Google Shape;5045;p56">
                  <a:extLst>
                    <a:ext uri="{FF2B5EF4-FFF2-40B4-BE49-F238E27FC236}">
                      <a16:creationId xmlns:a16="http://schemas.microsoft.com/office/drawing/2014/main" id="{EEC5999A-D75A-43A9-93FF-EBD0ABAE2C52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5046;p56">
                  <a:extLst>
                    <a:ext uri="{FF2B5EF4-FFF2-40B4-BE49-F238E27FC236}">
                      <a16:creationId xmlns:a16="http://schemas.microsoft.com/office/drawing/2014/main" id="{6727DF8E-96DB-4895-9CE6-56BEDDA60452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7" name="Google Shape;5047;p56">
                <a:extLst>
                  <a:ext uri="{FF2B5EF4-FFF2-40B4-BE49-F238E27FC236}">
                    <a16:creationId xmlns:a16="http://schemas.microsoft.com/office/drawing/2014/main" id="{C4B39DE8-0697-4B62-939C-5C84731E7074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61" name="Google Shape;5048;p56">
                  <a:extLst>
                    <a:ext uri="{FF2B5EF4-FFF2-40B4-BE49-F238E27FC236}">
                      <a16:creationId xmlns:a16="http://schemas.microsoft.com/office/drawing/2014/main" id="{6E8C7C41-28DD-4B75-B339-F342145C5254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5049;p56">
                  <a:extLst>
                    <a:ext uri="{FF2B5EF4-FFF2-40B4-BE49-F238E27FC236}">
                      <a16:creationId xmlns:a16="http://schemas.microsoft.com/office/drawing/2014/main" id="{495BE01E-F178-4502-9EC0-FAB0F2DD1437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5050;p56">
                <a:extLst>
                  <a:ext uri="{FF2B5EF4-FFF2-40B4-BE49-F238E27FC236}">
                    <a16:creationId xmlns:a16="http://schemas.microsoft.com/office/drawing/2014/main" id="{2BB40B43-9A86-4CCC-840B-1FB398B91B0E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59" name="Google Shape;5051;p56">
                  <a:extLst>
                    <a:ext uri="{FF2B5EF4-FFF2-40B4-BE49-F238E27FC236}">
                      <a16:creationId xmlns:a16="http://schemas.microsoft.com/office/drawing/2014/main" id="{81675C14-4DB7-475F-A500-51AE3BB4BA4B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5052;p56">
                  <a:extLst>
                    <a:ext uri="{FF2B5EF4-FFF2-40B4-BE49-F238E27FC236}">
                      <a16:creationId xmlns:a16="http://schemas.microsoft.com/office/drawing/2014/main" id="{E0C5D33A-45B3-47B6-9762-B01130C33034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" name="Google Shape;5053;p56">
              <a:extLst>
                <a:ext uri="{FF2B5EF4-FFF2-40B4-BE49-F238E27FC236}">
                  <a16:creationId xmlns:a16="http://schemas.microsoft.com/office/drawing/2014/main" id="{8D4417DE-4070-4F82-99B0-984ED3596A7E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52" name="Google Shape;5054;p56">
                <a:extLst>
                  <a:ext uri="{FF2B5EF4-FFF2-40B4-BE49-F238E27FC236}">
                    <a16:creationId xmlns:a16="http://schemas.microsoft.com/office/drawing/2014/main" id="{EDF32B18-C800-46C0-8A3E-4CC23B589CE5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90" name="Google Shape;5055;p56">
                  <a:extLst>
                    <a:ext uri="{FF2B5EF4-FFF2-40B4-BE49-F238E27FC236}">
                      <a16:creationId xmlns:a16="http://schemas.microsoft.com/office/drawing/2014/main" id="{E160B3E3-6AB6-4EBC-AF75-C4B1BA16D4BE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056;p56">
                  <a:extLst>
                    <a:ext uri="{FF2B5EF4-FFF2-40B4-BE49-F238E27FC236}">
                      <a16:creationId xmlns:a16="http://schemas.microsoft.com/office/drawing/2014/main" id="{DFFF098A-FE98-41B8-8CBF-987B5FD4E814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057;p56">
                  <a:extLst>
                    <a:ext uri="{FF2B5EF4-FFF2-40B4-BE49-F238E27FC236}">
                      <a16:creationId xmlns:a16="http://schemas.microsoft.com/office/drawing/2014/main" id="{83BF9809-DA20-41B6-B995-8EA4DDDAC57F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058;p56">
                  <a:extLst>
                    <a:ext uri="{FF2B5EF4-FFF2-40B4-BE49-F238E27FC236}">
                      <a16:creationId xmlns:a16="http://schemas.microsoft.com/office/drawing/2014/main" id="{45093F2B-1F43-47CE-8DD0-5DB96254355C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059;p56">
                  <a:extLst>
                    <a:ext uri="{FF2B5EF4-FFF2-40B4-BE49-F238E27FC236}">
                      <a16:creationId xmlns:a16="http://schemas.microsoft.com/office/drawing/2014/main" id="{C6EC1526-0F0D-405F-B520-C2A86A02C0DB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060;p56">
                  <a:extLst>
                    <a:ext uri="{FF2B5EF4-FFF2-40B4-BE49-F238E27FC236}">
                      <a16:creationId xmlns:a16="http://schemas.microsoft.com/office/drawing/2014/main" id="{2687491D-5C58-4418-B1A6-D92C48178CD4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061;p56">
                  <a:extLst>
                    <a:ext uri="{FF2B5EF4-FFF2-40B4-BE49-F238E27FC236}">
                      <a16:creationId xmlns:a16="http://schemas.microsoft.com/office/drawing/2014/main" id="{F8C60001-E89A-4674-AE67-4F1D5218BCFC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062;p56">
                  <a:extLst>
                    <a:ext uri="{FF2B5EF4-FFF2-40B4-BE49-F238E27FC236}">
                      <a16:creationId xmlns:a16="http://schemas.microsoft.com/office/drawing/2014/main" id="{1E32B6FC-C2FA-4637-9BCB-AED3FCD8514E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063;p56">
                  <a:extLst>
                    <a:ext uri="{FF2B5EF4-FFF2-40B4-BE49-F238E27FC236}">
                      <a16:creationId xmlns:a16="http://schemas.microsoft.com/office/drawing/2014/main" id="{08360C8F-9E6C-4570-A2EF-835A2EA0334F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064;p56">
                  <a:extLst>
                    <a:ext uri="{FF2B5EF4-FFF2-40B4-BE49-F238E27FC236}">
                      <a16:creationId xmlns:a16="http://schemas.microsoft.com/office/drawing/2014/main" id="{7B22D757-6E5A-4AE6-AFD9-3DB976EBA49B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065;p56">
                  <a:extLst>
                    <a:ext uri="{FF2B5EF4-FFF2-40B4-BE49-F238E27FC236}">
                      <a16:creationId xmlns:a16="http://schemas.microsoft.com/office/drawing/2014/main" id="{84D36516-B0C4-4EFD-AB13-70C68602A59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066;p56">
                  <a:extLst>
                    <a:ext uri="{FF2B5EF4-FFF2-40B4-BE49-F238E27FC236}">
                      <a16:creationId xmlns:a16="http://schemas.microsoft.com/office/drawing/2014/main" id="{94F619D5-81DC-41F9-8E38-AB1C75F15D9A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067;p56">
                  <a:extLst>
                    <a:ext uri="{FF2B5EF4-FFF2-40B4-BE49-F238E27FC236}">
                      <a16:creationId xmlns:a16="http://schemas.microsoft.com/office/drawing/2014/main" id="{9962D347-94F6-4E20-BA6A-ACE4901815D5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068;p56">
                  <a:extLst>
                    <a:ext uri="{FF2B5EF4-FFF2-40B4-BE49-F238E27FC236}">
                      <a16:creationId xmlns:a16="http://schemas.microsoft.com/office/drawing/2014/main" id="{14FABFC2-33D8-48D9-90B3-13ED1870F338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069;p56">
                  <a:extLst>
                    <a:ext uri="{FF2B5EF4-FFF2-40B4-BE49-F238E27FC236}">
                      <a16:creationId xmlns:a16="http://schemas.microsoft.com/office/drawing/2014/main" id="{931A2C51-2A76-430F-86EB-F3F283B617CE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070;p56">
                  <a:extLst>
                    <a:ext uri="{FF2B5EF4-FFF2-40B4-BE49-F238E27FC236}">
                      <a16:creationId xmlns:a16="http://schemas.microsoft.com/office/drawing/2014/main" id="{1147F4CB-3F17-4C78-A86C-F1EB915BE330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071;p56">
                  <a:extLst>
                    <a:ext uri="{FF2B5EF4-FFF2-40B4-BE49-F238E27FC236}">
                      <a16:creationId xmlns:a16="http://schemas.microsoft.com/office/drawing/2014/main" id="{3A6BE026-D8BF-4EB3-9D7C-D2865BFE873D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072;p56">
                  <a:extLst>
                    <a:ext uri="{FF2B5EF4-FFF2-40B4-BE49-F238E27FC236}">
                      <a16:creationId xmlns:a16="http://schemas.microsoft.com/office/drawing/2014/main" id="{B1A41BE5-E5BD-4A5A-B3B6-8E0951C01DFA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073;p56">
                  <a:extLst>
                    <a:ext uri="{FF2B5EF4-FFF2-40B4-BE49-F238E27FC236}">
                      <a16:creationId xmlns:a16="http://schemas.microsoft.com/office/drawing/2014/main" id="{313219C2-1E8F-4B77-BAEC-0E63A2AAB26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074;p56">
                  <a:extLst>
                    <a:ext uri="{FF2B5EF4-FFF2-40B4-BE49-F238E27FC236}">
                      <a16:creationId xmlns:a16="http://schemas.microsoft.com/office/drawing/2014/main" id="{3B9D937F-F3E6-4B55-A30C-59C37FFCE7F5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75;p56">
                  <a:extLst>
                    <a:ext uri="{FF2B5EF4-FFF2-40B4-BE49-F238E27FC236}">
                      <a16:creationId xmlns:a16="http://schemas.microsoft.com/office/drawing/2014/main" id="{FAAE3F39-C2EF-44C5-8BBA-483E7F02E84E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76;p56">
                  <a:extLst>
                    <a:ext uri="{FF2B5EF4-FFF2-40B4-BE49-F238E27FC236}">
                      <a16:creationId xmlns:a16="http://schemas.microsoft.com/office/drawing/2014/main" id="{23DB7008-4215-47F8-92C5-8AE9F5F9A124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77;p56">
                  <a:extLst>
                    <a:ext uri="{FF2B5EF4-FFF2-40B4-BE49-F238E27FC236}">
                      <a16:creationId xmlns:a16="http://schemas.microsoft.com/office/drawing/2014/main" id="{B4D9BFA0-6D6A-44F1-B6AC-C33B9FB4E769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78;p56">
                  <a:extLst>
                    <a:ext uri="{FF2B5EF4-FFF2-40B4-BE49-F238E27FC236}">
                      <a16:creationId xmlns:a16="http://schemas.microsoft.com/office/drawing/2014/main" id="{3C0DA6B9-1A8A-4839-AA8D-61209E84BE5C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079;p56">
                  <a:extLst>
                    <a:ext uri="{FF2B5EF4-FFF2-40B4-BE49-F238E27FC236}">
                      <a16:creationId xmlns:a16="http://schemas.microsoft.com/office/drawing/2014/main" id="{921E231F-88BE-4C55-9811-B71231E61A30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080;p56">
                  <a:extLst>
                    <a:ext uri="{FF2B5EF4-FFF2-40B4-BE49-F238E27FC236}">
                      <a16:creationId xmlns:a16="http://schemas.microsoft.com/office/drawing/2014/main" id="{910E5A76-F929-419C-AA15-5D22FC31E384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081;p56">
                  <a:extLst>
                    <a:ext uri="{FF2B5EF4-FFF2-40B4-BE49-F238E27FC236}">
                      <a16:creationId xmlns:a16="http://schemas.microsoft.com/office/drawing/2014/main" id="{A3D24088-E8A3-4E43-BD2B-D793ECAF294F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082;p56">
                  <a:extLst>
                    <a:ext uri="{FF2B5EF4-FFF2-40B4-BE49-F238E27FC236}">
                      <a16:creationId xmlns:a16="http://schemas.microsoft.com/office/drawing/2014/main" id="{A9741C3D-DD53-468C-8E4C-95D0917B9989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083;p56">
                  <a:extLst>
                    <a:ext uri="{FF2B5EF4-FFF2-40B4-BE49-F238E27FC236}">
                      <a16:creationId xmlns:a16="http://schemas.microsoft.com/office/drawing/2014/main" id="{A80B8394-1E77-4456-A19A-A1F75E25D698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084;p56">
                  <a:extLst>
                    <a:ext uri="{FF2B5EF4-FFF2-40B4-BE49-F238E27FC236}">
                      <a16:creationId xmlns:a16="http://schemas.microsoft.com/office/drawing/2014/main" id="{E3F4C72E-32E0-4288-9E5E-548FDEDBFEAF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085;p56">
                  <a:extLst>
                    <a:ext uri="{FF2B5EF4-FFF2-40B4-BE49-F238E27FC236}">
                      <a16:creationId xmlns:a16="http://schemas.microsoft.com/office/drawing/2014/main" id="{940F5143-1E31-428E-867B-EB4548A29AA3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086;p56">
                  <a:extLst>
                    <a:ext uri="{FF2B5EF4-FFF2-40B4-BE49-F238E27FC236}">
                      <a16:creationId xmlns:a16="http://schemas.microsoft.com/office/drawing/2014/main" id="{CBB4F28D-4478-48F3-AA87-C20C0EF34674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087;p56">
                  <a:extLst>
                    <a:ext uri="{FF2B5EF4-FFF2-40B4-BE49-F238E27FC236}">
                      <a16:creationId xmlns:a16="http://schemas.microsoft.com/office/drawing/2014/main" id="{DDE79522-9ABA-4721-B3BF-155B45A5FFD2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088;p56">
                  <a:extLst>
                    <a:ext uri="{FF2B5EF4-FFF2-40B4-BE49-F238E27FC236}">
                      <a16:creationId xmlns:a16="http://schemas.microsoft.com/office/drawing/2014/main" id="{0185D2EE-063A-4D76-8655-8EE6E571C9AA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089;p56">
                  <a:extLst>
                    <a:ext uri="{FF2B5EF4-FFF2-40B4-BE49-F238E27FC236}">
                      <a16:creationId xmlns:a16="http://schemas.microsoft.com/office/drawing/2014/main" id="{66A6F90E-E6F9-4693-A0A2-EDDCDB0FEEA4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5090;p56">
                  <a:extLst>
                    <a:ext uri="{FF2B5EF4-FFF2-40B4-BE49-F238E27FC236}">
                      <a16:creationId xmlns:a16="http://schemas.microsoft.com/office/drawing/2014/main" id="{02A9C102-CACF-4762-A9DF-E6BD0B615A1B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5091;p56">
                  <a:extLst>
                    <a:ext uri="{FF2B5EF4-FFF2-40B4-BE49-F238E27FC236}">
                      <a16:creationId xmlns:a16="http://schemas.microsoft.com/office/drawing/2014/main" id="{ED5D6B1B-8AE5-4EED-9253-A85DD8D87A05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5092;p56">
                  <a:extLst>
                    <a:ext uri="{FF2B5EF4-FFF2-40B4-BE49-F238E27FC236}">
                      <a16:creationId xmlns:a16="http://schemas.microsoft.com/office/drawing/2014/main" id="{CDDBD9B5-B34D-4946-9386-1BEDB4C9BFF1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5093;p56">
                  <a:extLst>
                    <a:ext uri="{FF2B5EF4-FFF2-40B4-BE49-F238E27FC236}">
                      <a16:creationId xmlns:a16="http://schemas.microsoft.com/office/drawing/2014/main" id="{28DD81EC-F898-48FD-84C7-EA4CD9E61D6C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5094;p56">
                  <a:extLst>
                    <a:ext uri="{FF2B5EF4-FFF2-40B4-BE49-F238E27FC236}">
                      <a16:creationId xmlns:a16="http://schemas.microsoft.com/office/drawing/2014/main" id="{332BC10F-C44E-40DC-8E18-E0E84F4D94EC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5095;p56">
                  <a:extLst>
                    <a:ext uri="{FF2B5EF4-FFF2-40B4-BE49-F238E27FC236}">
                      <a16:creationId xmlns:a16="http://schemas.microsoft.com/office/drawing/2014/main" id="{E3642E58-7538-4B8C-A934-3580B0CF5E2C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5096;p56">
                  <a:extLst>
                    <a:ext uri="{FF2B5EF4-FFF2-40B4-BE49-F238E27FC236}">
                      <a16:creationId xmlns:a16="http://schemas.microsoft.com/office/drawing/2014/main" id="{4118DEE0-B665-458F-A67C-FEABD7DF3CCB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5097;p56">
                  <a:extLst>
                    <a:ext uri="{FF2B5EF4-FFF2-40B4-BE49-F238E27FC236}">
                      <a16:creationId xmlns:a16="http://schemas.microsoft.com/office/drawing/2014/main" id="{883D4422-4DEA-434E-B049-91628F3D62E1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5098;p56">
                  <a:extLst>
                    <a:ext uri="{FF2B5EF4-FFF2-40B4-BE49-F238E27FC236}">
                      <a16:creationId xmlns:a16="http://schemas.microsoft.com/office/drawing/2014/main" id="{69AB9929-4C0D-4D22-80EB-5C90FA8DF0AF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5099;p56">
                  <a:extLst>
                    <a:ext uri="{FF2B5EF4-FFF2-40B4-BE49-F238E27FC236}">
                      <a16:creationId xmlns:a16="http://schemas.microsoft.com/office/drawing/2014/main" id="{17DFC28A-BFC8-41A3-8B79-BA9D3E54649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5100;p56">
                  <a:extLst>
                    <a:ext uri="{FF2B5EF4-FFF2-40B4-BE49-F238E27FC236}">
                      <a16:creationId xmlns:a16="http://schemas.microsoft.com/office/drawing/2014/main" id="{7AACBCDD-06B6-472F-92DE-11F0858E93E5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5101;p56">
                  <a:extLst>
                    <a:ext uri="{FF2B5EF4-FFF2-40B4-BE49-F238E27FC236}">
                      <a16:creationId xmlns:a16="http://schemas.microsoft.com/office/drawing/2014/main" id="{25F819FF-2DD1-4A8A-8466-2F0346469E8D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5102;p56">
                  <a:extLst>
                    <a:ext uri="{FF2B5EF4-FFF2-40B4-BE49-F238E27FC236}">
                      <a16:creationId xmlns:a16="http://schemas.microsoft.com/office/drawing/2014/main" id="{A4FCC8A3-B904-4B15-B2C6-B4DF7E90DB3C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5103;p56">
                  <a:extLst>
                    <a:ext uri="{FF2B5EF4-FFF2-40B4-BE49-F238E27FC236}">
                      <a16:creationId xmlns:a16="http://schemas.microsoft.com/office/drawing/2014/main" id="{EBE4A821-59AA-4EF2-8D19-4842555C4DD4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5104;p56">
                  <a:extLst>
                    <a:ext uri="{FF2B5EF4-FFF2-40B4-BE49-F238E27FC236}">
                      <a16:creationId xmlns:a16="http://schemas.microsoft.com/office/drawing/2014/main" id="{3618395D-1102-42DC-8843-7372B1B1901A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5105;p56">
                  <a:extLst>
                    <a:ext uri="{FF2B5EF4-FFF2-40B4-BE49-F238E27FC236}">
                      <a16:creationId xmlns:a16="http://schemas.microsoft.com/office/drawing/2014/main" id="{C7A8BD47-FCAC-43CB-AEE4-7EC2C3441413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5106;p56">
                  <a:extLst>
                    <a:ext uri="{FF2B5EF4-FFF2-40B4-BE49-F238E27FC236}">
                      <a16:creationId xmlns:a16="http://schemas.microsoft.com/office/drawing/2014/main" id="{61594021-D319-460B-9CC2-C2438112D6E0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5107;p56">
                  <a:extLst>
                    <a:ext uri="{FF2B5EF4-FFF2-40B4-BE49-F238E27FC236}">
                      <a16:creationId xmlns:a16="http://schemas.microsoft.com/office/drawing/2014/main" id="{8CA0A819-0FE7-4801-A55D-01888E741EB1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5108;p56">
                  <a:extLst>
                    <a:ext uri="{FF2B5EF4-FFF2-40B4-BE49-F238E27FC236}">
                      <a16:creationId xmlns:a16="http://schemas.microsoft.com/office/drawing/2014/main" id="{E8CE54F4-1425-43B1-890D-60BBB121B2EE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5109;p56">
                  <a:extLst>
                    <a:ext uri="{FF2B5EF4-FFF2-40B4-BE49-F238E27FC236}">
                      <a16:creationId xmlns:a16="http://schemas.microsoft.com/office/drawing/2014/main" id="{40989BD3-A446-4FEB-AA4E-2773E2B2F4D4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5110;p56">
                  <a:extLst>
                    <a:ext uri="{FF2B5EF4-FFF2-40B4-BE49-F238E27FC236}">
                      <a16:creationId xmlns:a16="http://schemas.microsoft.com/office/drawing/2014/main" id="{E69BCA8B-780E-46FE-A9BD-46227049C90C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111;p56">
                <a:extLst>
                  <a:ext uri="{FF2B5EF4-FFF2-40B4-BE49-F238E27FC236}">
                    <a16:creationId xmlns:a16="http://schemas.microsoft.com/office/drawing/2014/main" id="{C3C944F9-1230-4DE8-ABB5-06B16BD95DD7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88" name="Google Shape;5112;p56">
                  <a:extLst>
                    <a:ext uri="{FF2B5EF4-FFF2-40B4-BE49-F238E27FC236}">
                      <a16:creationId xmlns:a16="http://schemas.microsoft.com/office/drawing/2014/main" id="{582948FD-3645-486A-9061-C49E12BC9FD4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113;p56">
                  <a:extLst>
                    <a:ext uri="{FF2B5EF4-FFF2-40B4-BE49-F238E27FC236}">
                      <a16:creationId xmlns:a16="http://schemas.microsoft.com/office/drawing/2014/main" id="{378CD86E-01D8-41A5-B291-9DCEFBA93C02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114;p56">
                <a:extLst>
                  <a:ext uri="{FF2B5EF4-FFF2-40B4-BE49-F238E27FC236}">
                    <a16:creationId xmlns:a16="http://schemas.microsoft.com/office/drawing/2014/main" id="{3B9047E5-F987-4D56-8CCB-A97DA6C6AE8F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86" name="Google Shape;5115;p56">
                  <a:extLst>
                    <a:ext uri="{FF2B5EF4-FFF2-40B4-BE49-F238E27FC236}">
                      <a16:creationId xmlns:a16="http://schemas.microsoft.com/office/drawing/2014/main" id="{208D1E48-D9D2-490D-82A6-E7F8A0AD168B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116;p56">
                  <a:extLst>
                    <a:ext uri="{FF2B5EF4-FFF2-40B4-BE49-F238E27FC236}">
                      <a16:creationId xmlns:a16="http://schemas.microsoft.com/office/drawing/2014/main" id="{FDBEBD57-56C2-4A3C-8640-825AED8946DA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117;p56">
                <a:extLst>
                  <a:ext uri="{FF2B5EF4-FFF2-40B4-BE49-F238E27FC236}">
                    <a16:creationId xmlns:a16="http://schemas.microsoft.com/office/drawing/2014/main" id="{84EB5916-3B02-4187-9ACF-37DB1E1F8EF8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84" name="Google Shape;5118;p56">
                  <a:extLst>
                    <a:ext uri="{FF2B5EF4-FFF2-40B4-BE49-F238E27FC236}">
                      <a16:creationId xmlns:a16="http://schemas.microsoft.com/office/drawing/2014/main" id="{3754C271-2B81-4708-A9EC-DB4F386C2DF2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119;p56">
                  <a:extLst>
                    <a:ext uri="{FF2B5EF4-FFF2-40B4-BE49-F238E27FC236}">
                      <a16:creationId xmlns:a16="http://schemas.microsoft.com/office/drawing/2014/main" id="{6F608689-4803-4005-AAF0-A8AFE499B865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120;p56">
                <a:extLst>
                  <a:ext uri="{FF2B5EF4-FFF2-40B4-BE49-F238E27FC236}">
                    <a16:creationId xmlns:a16="http://schemas.microsoft.com/office/drawing/2014/main" id="{8BE7D070-F51F-47EF-BDB5-1E1BCDFCA5A9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82" name="Google Shape;5121;p56">
                  <a:extLst>
                    <a:ext uri="{FF2B5EF4-FFF2-40B4-BE49-F238E27FC236}">
                      <a16:creationId xmlns:a16="http://schemas.microsoft.com/office/drawing/2014/main" id="{1A166A49-78B1-41ED-860B-7508B92821C6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122;p56">
                  <a:extLst>
                    <a:ext uri="{FF2B5EF4-FFF2-40B4-BE49-F238E27FC236}">
                      <a16:creationId xmlns:a16="http://schemas.microsoft.com/office/drawing/2014/main" id="{3D36E5E1-F7A8-4763-960E-32D60FF742A1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123;p56">
                <a:extLst>
                  <a:ext uri="{FF2B5EF4-FFF2-40B4-BE49-F238E27FC236}">
                    <a16:creationId xmlns:a16="http://schemas.microsoft.com/office/drawing/2014/main" id="{F6188581-BB47-4992-B7AE-C6733915555E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80" name="Google Shape;5124;p56">
                  <a:extLst>
                    <a:ext uri="{FF2B5EF4-FFF2-40B4-BE49-F238E27FC236}">
                      <a16:creationId xmlns:a16="http://schemas.microsoft.com/office/drawing/2014/main" id="{8A75561A-8E6F-4515-80D8-58021B122BE5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125;p56">
                  <a:extLst>
                    <a:ext uri="{FF2B5EF4-FFF2-40B4-BE49-F238E27FC236}">
                      <a16:creationId xmlns:a16="http://schemas.microsoft.com/office/drawing/2014/main" id="{B36B2496-CF0B-4701-A2EB-2BDDC520FC86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126;p56">
                <a:extLst>
                  <a:ext uri="{FF2B5EF4-FFF2-40B4-BE49-F238E27FC236}">
                    <a16:creationId xmlns:a16="http://schemas.microsoft.com/office/drawing/2014/main" id="{776C5F4D-38EB-44B5-A5FF-F6F6372B40F8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78" name="Google Shape;5127;p56">
                  <a:extLst>
                    <a:ext uri="{FF2B5EF4-FFF2-40B4-BE49-F238E27FC236}">
                      <a16:creationId xmlns:a16="http://schemas.microsoft.com/office/drawing/2014/main" id="{9B7FB316-0A25-4DCE-BC95-4017D7A4118E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128;p56">
                  <a:extLst>
                    <a:ext uri="{FF2B5EF4-FFF2-40B4-BE49-F238E27FC236}">
                      <a16:creationId xmlns:a16="http://schemas.microsoft.com/office/drawing/2014/main" id="{625B4A0D-AF3E-4261-B6AC-7AC5BA5C3EF4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129;p56">
                <a:extLst>
                  <a:ext uri="{FF2B5EF4-FFF2-40B4-BE49-F238E27FC236}">
                    <a16:creationId xmlns:a16="http://schemas.microsoft.com/office/drawing/2014/main" id="{DE1F9501-E1A7-4B72-9B87-2F7B08344FFB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76" name="Google Shape;5130;p56">
                  <a:extLst>
                    <a:ext uri="{FF2B5EF4-FFF2-40B4-BE49-F238E27FC236}">
                      <a16:creationId xmlns:a16="http://schemas.microsoft.com/office/drawing/2014/main" id="{79668F2A-A1A3-430D-B044-D0C17FE71206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131;p56">
                  <a:extLst>
                    <a:ext uri="{FF2B5EF4-FFF2-40B4-BE49-F238E27FC236}">
                      <a16:creationId xmlns:a16="http://schemas.microsoft.com/office/drawing/2014/main" id="{AF470409-8630-4FB4-A60E-3789344BABFC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132;p56">
                <a:extLst>
                  <a:ext uri="{FF2B5EF4-FFF2-40B4-BE49-F238E27FC236}">
                    <a16:creationId xmlns:a16="http://schemas.microsoft.com/office/drawing/2014/main" id="{172DA4E7-AE56-4697-84D3-DB3394113FB8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74" name="Google Shape;5133;p56">
                  <a:extLst>
                    <a:ext uri="{FF2B5EF4-FFF2-40B4-BE49-F238E27FC236}">
                      <a16:creationId xmlns:a16="http://schemas.microsoft.com/office/drawing/2014/main" id="{FC7C9442-0075-4C8C-AE0F-582D16842866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134;p56">
                  <a:extLst>
                    <a:ext uri="{FF2B5EF4-FFF2-40B4-BE49-F238E27FC236}">
                      <a16:creationId xmlns:a16="http://schemas.microsoft.com/office/drawing/2014/main" id="{32FA812E-EBB1-46F8-9123-EA3B6F324A28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135;p56">
                <a:extLst>
                  <a:ext uri="{FF2B5EF4-FFF2-40B4-BE49-F238E27FC236}">
                    <a16:creationId xmlns:a16="http://schemas.microsoft.com/office/drawing/2014/main" id="{5526B08A-E4C9-4F80-AF79-4DE2C94A92BD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72" name="Google Shape;5136;p56">
                  <a:extLst>
                    <a:ext uri="{FF2B5EF4-FFF2-40B4-BE49-F238E27FC236}">
                      <a16:creationId xmlns:a16="http://schemas.microsoft.com/office/drawing/2014/main" id="{F7AD402A-05F5-4C5E-8C35-26A744C72CE3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137;p56">
                  <a:extLst>
                    <a:ext uri="{FF2B5EF4-FFF2-40B4-BE49-F238E27FC236}">
                      <a16:creationId xmlns:a16="http://schemas.microsoft.com/office/drawing/2014/main" id="{DBBE0169-38FB-402F-9E61-F35364234E2D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138;p56">
                <a:extLst>
                  <a:ext uri="{FF2B5EF4-FFF2-40B4-BE49-F238E27FC236}">
                    <a16:creationId xmlns:a16="http://schemas.microsoft.com/office/drawing/2014/main" id="{F41B0766-4867-434E-B51F-4B2798A5192A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70" name="Google Shape;5139;p56">
                  <a:extLst>
                    <a:ext uri="{FF2B5EF4-FFF2-40B4-BE49-F238E27FC236}">
                      <a16:creationId xmlns:a16="http://schemas.microsoft.com/office/drawing/2014/main" id="{13C6F7D6-82B5-4E1A-9FD0-E834B1B69B9A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140;p56">
                  <a:extLst>
                    <a:ext uri="{FF2B5EF4-FFF2-40B4-BE49-F238E27FC236}">
                      <a16:creationId xmlns:a16="http://schemas.microsoft.com/office/drawing/2014/main" id="{CB2FC50B-627A-4DCF-9EC6-1F383E2DAC27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5141;p56">
                <a:extLst>
                  <a:ext uri="{FF2B5EF4-FFF2-40B4-BE49-F238E27FC236}">
                    <a16:creationId xmlns:a16="http://schemas.microsoft.com/office/drawing/2014/main" id="{200A7130-0087-4D62-A140-62D514F10E62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68" name="Google Shape;5142;p56">
                  <a:extLst>
                    <a:ext uri="{FF2B5EF4-FFF2-40B4-BE49-F238E27FC236}">
                      <a16:creationId xmlns:a16="http://schemas.microsoft.com/office/drawing/2014/main" id="{F4AD891C-803C-43EC-8B37-0C4178E50698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143;p56">
                  <a:extLst>
                    <a:ext uri="{FF2B5EF4-FFF2-40B4-BE49-F238E27FC236}">
                      <a16:creationId xmlns:a16="http://schemas.microsoft.com/office/drawing/2014/main" id="{E6D93322-7E84-431A-8953-5CB23C58808A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" name="Google Shape;5144;p56">
                <a:extLst>
                  <a:ext uri="{FF2B5EF4-FFF2-40B4-BE49-F238E27FC236}">
                    <a16:creationId xmlns:a16="http://schemas.microsoft.com/office/drawing/2014/main" id="{6AB543EA-BC46-49FA-A055-990F4A3AD467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5;p56">
                <a:extLst>
                  <a:ext uri="{FF2B5EF4-FFF2-40B4-BE49-F238E27FC236}">
                    <a16:creationId xmlns:a16="http://schemas.microsoft.com/office/drawing/2014/main" id="{AE6A3F78-D16C-46B6-B58D-AA58D9849628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5146;p56">
                <a:extLst>
                  <a:ext uri="{FF2B5EF4-FFF2-40B4-BE49-F238E27FC236}">
                    <a16:creationId xmlns:a16="http://schemas.microsoft.com/office/drawing/2014/main" id="{A38C8EF1-4D39-43EB-B3DB-B0DF3399E49E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66" name="Google Shape;5147;p56">
                  <a:extLst>
                    <a:ext uri="{FF2B5EF4-FFF2-40B4-BE49-F238E27FC236}">
                      <a16:creationId xmlns:a16="http://schemas.microsoft.com/office/drawing/2014/main" id="{5E00603E-2CE6-46AB-93CD-536BBB9730C2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148;p56">
                  <a:extLst>
                    <a:ext uri="{FF2B5EF4-FFF2-40B4-BE49-F238E27FC236}">
                      <a16:creationId xmlns:a16="http://schemas.microsoft.com/office/drawing/2014/main" id="{16768F78-D3C5-49ED-81E3-3A6C0008C84F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5149;p56">
                <a:extLst>
                  <a:ext uri="{FF2B5EF4-FFF2-40B4-BE49-F238E27FC236}">
                    <a16:creationId xmlns:a16="http://schemas.microsoft.com/office/drawing/2014/main" id="{5949824F-263F-4DA2-B2CD-F61679A95EBE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64" name="Google Shape;5150;p56">
                  <a:extLst>
                    <a:ext uri="{FF2B5EF4-FFF2-40B4-BE49-F238E27FC236}">
                      <a16:creationId xmlns:a16="http://schemas.microsoft.com/office/drawing/2014/main" id="{F72E5122-1B22-4548-9ED5-8DEA51FE797F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151;p56">
                  <a:extLst>
                    <a:ext uri="{FF2B5EF4-FFF2-40B4-BE49-F238E27FC236}">
                      <a16:creationId xmlns:a16="http://schemas.microsoft.com/office/drawing/2014/main" id="{7C882584-DEAC-4930-A61E-B987AAEA3AA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5152;p56">
                <a:extLst>
                  <a:ext uri="{FF2B5EF4-FFF2-40B4-BE49-F238E27FC236}">
                    <a16:creationId xmlns:a16="http://schemas.microsoft.com/office/drawing/2014/main" id="{7FB45B5D-150C-4557-B2CB-D0394EC17C22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62" name="Google Shape;5153;p56">
                  <a:extLst>
                    <a:ext uri="{FF2B5EF4-FFF2-40B4-BE49-F238E27FC236}">
                      <a16:creationId xmlns:a16="http://schemas.microsoft.com/office/drawing/2014/main" id="{9F247EB1-D3A2-43B2-B062-3B85F0EFC735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154;p56">
                  <a:extLst>
                    <a:ext uri="{FF2B5EF4-FFF2-40B4-BE49-F238E27FC236}">
                      <a16:creationId xmlns:a16="http://schemas.microsoft.com/office/drawing/2014/main" id="{6C2CFB0A-6076-4CEE-AE79-696E3B6FD097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5155;p56">
                <a:extLst>
                  <a:ext uri="{FF2B5EF4-FFF2-40B4-BE49-F238E27FC236}">
                    <a16:creationId xmlns:a16="http://schemas.microsoft.com/office/drawing/2014/main" id="{7B8F59CF-33CD-4936-9E9B-37BADC281F64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60" name="Google Shape;5156;p56">
                  <a:extLst>
                    <a:ext uri="{FF2B5EF4-FFF2-40B4-BE49-F238E27FC236}">
                      <a16:creationId xmlns:a16="http://schemas.microsoft.com/office/drawing/2014/main" id="{8980CED3-E394-47AD-A2C8-22EF5EF43335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157;p56">
                  <a:extLst>
                    <a:ext uri="{FF2B5EF4-FFF2-40B4-BE49-F238E27FC236}">
                      <a16:creationId xmlns:a16="http://schemas.microsoft.com/office/drawing/2014/main" id="{7BEE8CE7-4EEC-4AD7-A458-2DE52CB6BB9B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5158;p56">
                <a:extLst>
                  <a:ext uri="{FF2B5EF4-FFF2-40B4-BE49-F238E27FC236}">
                    <a16:creationId xmlns:a16="http://schemas.microsoft.com/office/drawing/2014/main" id="{574DBA73-AB31-40E0-9FF7-745AAC2E19CE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58" name="Google Shape;5159;p56">
                  <a:extLst>
                    <a:ext uri="{FF2B5EF4-FFF2-40B4-BE49-F238E27FC236}">
                      <a16:creationId xmlns:a16="http://schemas.microsoft.com/office/drawing/2014/main" id="{C6DC9458-5D15-48F9-B6CA-FAD1F039ABC8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5160;p56">
                  <a:extLst>
                    <a:ext uri="{FF2B5EF4-FFF2-40B4-BE49-F238E27FC236}">
                      <a16:creationId xmlns:a16="http://schemas.microsoft.com/office/drawing/2014/main" id="{DEB5DAB5-3738-4592-B5E0-A76DAC7342DF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5161;p56">
                <a:extLst>
                  <a:ext uri="{FF2B5EF4-FFF2-40B4-BE49-F238E27FC236}">
                    <a16:creationId xmlns:a16="http://schemas.microsoft.com/office/drawing/2014/main" id="{B564BDAB-6717-4C96-86FE-EC4DDFEAE9CD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56" name="Google Shape;5162;p56">
                  <a:extLst>
                    <a:ext uri="{FF2B5EF4-FFF2-40B4-BE49-F238E27FC236}">
                      <a16:creationId xmlns:a16="http://schemas.microsoft.com/office/drawing/2014/main" id="{303B5428-2C06-45A6-8556-1DC7C3DB82BF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5163;p56">
                  <a:extLst>
                    <a:ext uri="{FF2B5EF4-FFF2-40B4-BE49-F238E27FC236}">
                      <a16:creationId xmlns:a16="http://schemas.microsoft.com/office/drawing/2014/main" id="{2B8FD82A-6962-4442-849D-BC72BBA5AF44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5164;p56">
                <a:extLst>
                  <a:ext uri="{FF2B5EF4-FFF2-40B4-BE49-F238E27FC236}">
                    <a16:creationId xmlns:a16="http://schemas.microsoft.com/office/drawing/2014/main" id="{1654C65D-4541-492F-A4F4-D3CD0904596E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54" name="Google Shape;5165;p56">
                  <a:extLst>
                    <a:ext uri="{FF2B5EF4-FFF2-40B4-BE49-F238E27FC236}">
                      <a16:creationId xmlns:a16="http://schemas.microsoft.com/office/drawing/2014/main" id="{4ADA4981-4BF9-4E02-8466-69719C3569F5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5166;p56">
                  <a:extLst>
                    <a:ext uri="{FF2B5EF4-FFF2-40B4-BE49-F238E27FC236}">
                      <a16:creationId xmlns:a16="http://schemas.microsoft.com/office/drawing/2014/main" id="{FBB330D4-8353-445F-A5CB-76432A6C7D49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5167;p56">
                <a:extLst>
                  <a:ext uri="{FF2B5EF4-FFF2-40B4-BE49-F238E27FC236}">
                    <a16:creationId xmlns:a16="http://schemas.microsoft.com/office/drawing/2014/main" id="{B7382C18-8214-4F71-B216-F21B08B946A9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52" name="Google Shape;5168;p56">
                  <a:extLst>
                    <a:ext uri="{FF2B5EF4-FFF2-40B4-BE49-F238E27FC236}">
                      <a16:creationId xmlns:a16="http://schemas.microsoft.com/office/drawing/2014/main" id="{121255A8-D18C-41B9-8E8D-8D2EC815566D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5169;p56">
                  <a:extLst>
                    <a:ext uri="{FF2B5EF4-FFF2-40B4-BE49-F238E27FC236}">
                      <a16:creationId xmlns:a16="http://schemas.microsoft.com/office/drawing/2014/main" id="{3160CF00-6798-4593-83DC-39742A743245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5170;p56">
                <a:extLst>
                  <a:ext uri="{FF2B5EF4-FFF2-40B4-BE49-F238E27FC236}">
                    <a16:creationId xmlns:a16="http://schemas.microsoft.com/office/drawing/2014/main" id="{E2A50500-A1A2-4577-89A3-C52D605F1046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50" name="Google Shape;5171;p56">
                  <a:extLst>
                    <a:ext uri="{FF2B5EF4-FFF2-40B4-BE49-F238E27FC236}">
                      <a16:creationId xmlns:a16="http://schemas.microsoft.com/office/drawing/2014/main" id="{84E3B2D4-0131-4410-93E4-BA3DE595DB1E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5172;p56">
                  <a:extLst>
                    <a:ext uri="{FF2B5EF4-FFF2-40B4-BE49-F238E27FC236}">
                      <a16:creationId xmlns:a16="http://schemas.microsoft.com/office/drawing/2014/main" id="{E3272339-3190-4F44-B2AA-ED479C657149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5173;p56">
                <a:extLst>
                  <a:ext uri="{FF2B5EF4-FFF2-40B4-BE49-F238E27FC236}">
                    <a16:creationId xmlns:a16="http://schemas.microsoft.com/office/drawing/2014/main" id="{A4704D77-B335-45DA-956E-83B358FD18E6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48" name="Google Shape;5174;p56">
                  <a:extLst>
                    <a:ext uri="{FF2B5EF4-FFF2-40B4-BE49-F238E27FC236}">
                      <a16:creationId xmlns:a16="http://schemas.microsoft.com/office/drawing/2014/main" id="{3FA7E861-9304-4250-A886-2FF083779D02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5175;p56">
                  <a:extLst>
                    <a:ext uri="{FF2B5EF4-FFF2-40B4-BE49-F238E27FC236}">
                      <a16:creationId xmlns:a16="http://schemas.microsoft.com/office/drawing/2014/main" id="{881360D2-5A03-4D14-A8E4-DE006EA8FEA7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5176;p56">
                <a:extLst>
                  <a:ext uri="{FF2B5EF4-FFF2-40B4-BE49-F238E27FC236}">
                    <a16:creationId xmlns:a16="http://schemas.microsoft.com/office/drawing/2014/main" id="{8E43DFD5-F9D6-4855-8A0E-4F63A81F48C9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46" name="Google Shape;5177;p56">
                  <a:extLst>
                    <a:ext uri="{FF2B5EF4-FFF2-40B4-BE49-F238E27FC236}">
                      <a16:creationId xmlns:a16="http://schemas.microsoft.com/office/drawing/2014/main" id="{0272E737-9998-4CFC-AAE5-F05A944AD4DC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5178;p56">
                  <a:extLst>
                    <a:ext uri="{FF2B5EF4-FFF2-40B4-BE49-F238E27FC236}">
                      <a16:creationId xmlns:a16="http://schemas.microsoft.com/office/drawing/2014/main" id="{B337AD15-A765-48F2-906C-4E783F28CC22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5179;p56">
                <a:extLst>
                  <a:ext uri="{FF2B5EF4-FFF2-40B4-BE49-F238E27FC236}">
                    <a16:creationId xmlns:a16="http://schemas.microsoft.com/office/drawing/2014/main" id="{FCF1FC59-4972-44B0-AAD9-7173919A2A36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44" name="Google Shape;5180;p56">
                  <a:extLst>
                    <a:ext uri="{FF2B5EF4-FFF2-40B4-BE49-F238E27FC236}">
                      <a16:creationId xmlns:a16="http://schemas.microsoft.com/office/drawing/2014/main" id="{558E58B7-D89C-40B4-850F-1882FF456FFB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5181;p56">
                  <a:extLst>
                    <a:ext uri="{FF2B5EF4-FFF2-40B4-BE49-F238E27FC236}">
                      <a16:creationId xmlns:a16="http://schemas.microsoft.com/office/drawing/2014/main" id="{CEDF5D41-5AEE-4D0A-8E80-DE74FA6D70CE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5182;p56">
                <a:extLst>
                  <a:ext uri="{FF2B5EF4-FFF2-40B4-BE49-F238E27FC236}">
                    <a16:creationId xmlns:a16="http://schemas.microsoft.com/office/drawing/2014/main" id="{220A2247-A5A1-4F3B-B89D-DFB607AC344F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42" name="Google Shape;5183;p56">
                  <a:extLst>
                    <a:ext uri="{FF2B5EF4-FFF2-40B4-BE49-F238E27FC236}">
                      <a16:creationId xmlns:a16="http://schemas.microsoft.com/office/drawing/2014/main" id="{61DC77E4-7593-4C87-84A1-181197326EF3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5184;p56">
                  <a:extLst>
                    <a:ext uri="{FF2B5EF4-FFF2-40B4-BE49-F238E27FC236}">
                      <a16:creationId xmlns:a16="http://schemas.microsoft.com/office/drawing/2014/main" id="{0127CA90-0BD0-4B76-862C-4840811C5DD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" name="Google Shape;5185;p56">
                <a:extLst>
                  <a:ext uri="{FF2B5EF4-FFF2-40B4-BE49-F238E27FC236}">
                    <a16:creationId xmlns:a16="http://schemas.microsoft.com/office/drawing/2014/main" id="{D552943C-24E4-4DD7-B1C6-77909DCBAE6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40" name="Google Shape;5186;p56">
                  <a:extLst>
                    <a:ext uri="{FF2B5EF4-FFF2-40B4-BE49-F238E27FC236}">
                      <a16:creationId xmlns:a16="http://schemas.microsoft.com/office/drawing/2014/main" id="{A8C8B544-4839-48F7-B00C-87AF8A7F0FD0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5187;p56">
                  <a:extLst>
                    <a:ext uri="{FF2B5EF4-FFF2-40B4-BE49-F238E27FC236}">
                      <a16:creationId xmlns:a16="http://schemas.microsoft.com/office/drawing/2014/main" id="{713B59E5-21D4-46BF-9AD6-CD9C0F5FE1C0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5188;p56">
                <a:extLst>
                  <a:ext uri="{FF2B5EF4-FFF2-40B4-BE49-F238E27FC236}">
                    <a16:creationId xmlns:a16="http://schemas.microsoft.com/office/drawing/2014/main" id="{8DB9C1A5-7589-4F6D-9A0A-43A3983A17D2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38" name="Google Shape;5189;p56">
                  <a:extLst>
                    <a:ext uri="{FF2B5EF4-FFF2-40B4-BE49-F238E27FC236}">
                      <a16:creationId xmlns:a16="http://schemas.microsoft.com/office/drawing/2014/main" id="{B7F8A086-E3FB-4044-A897-C9F22159E153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5190;p56">
                  <a:extLst>
                    <a:ext uri="{FF2B5EF4-FFF2-40B4-BE49-F238E27FC236}">
                      <a16:creationId xmlns:a16="http://schemas.microsoft.com/office/drawing/2014/main" id="{2AD56FA5-000A-43FF-A960-4803A7E6279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5191;p56">
                <a:extLst>
                  <a:ext uri="{FF2B5EF4-FFF2-40B4-BE49-F238E27FC236}">
                    <a16:creationId xmlns:a16="http://schemas.microsoft.com/office/drawing/2014/main" id="{167DF477-9692-45D5-B22A-B96A42654B86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36" name="Google Shape;5192;p56">
                  <a:extLst>
                    <a:ext uri="{FF2B5EF4-FFF2-40B4-BE49-F238E27FC236}">
                      <a16:creationId xmlns:a16="http://schemas.microsoft.com/office/drawing/2014/main" id="{6CA3AC65-027C-44EF-91AA-8B5F489A4A21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5193;p56">
                  <a:extLst>
                    <a:ext uri="{FF2B5EF4-FFF2-40B4-BE49-F238E27FC236}">
                      <a16:creationId xmlns:a16="http://schemas.microsoft.com/office/drawing/2014/main" id="{3D9B5CDF-29FA-4495-8A93-A4C024432469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5194;p56">
                <a:extLst>
                  <a:ext uri="{FF2B5EF4-FFF2-40B4-BE49-F238E27FC236}">
                    <a16:creationId xmlns:a16="http://schemas.microsoft.com/office/drawing/2014/main" id="{C0588410-E67B-4B8A-B134-02727A42F02A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34" name="Google Shape;5195;p56">
                  <a:extLst>
                    <a:ext uri="{FF2B5EF4-FFF2-40B4-BE49-F238E27FC236}">
                      <a16:creationId xmlns:a16="http://schemas.microsoft.com/office/drawing/2014/main" id="{E5D9C9BD-C81C-4214-96AA-31F24BB875A4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5196;p56">
                  <a:extLst>
                    <a:ext uri="{FF2B5EF4-FFF2-40B4-BE49-F238E27FC236}">
                      <a16:creationId xmlns:a16="http://schemas.microsoft.com/office/drawing/2014/main" id="{44BC24D2-5CEB-487E-A3E7-3C3E1AA4AD36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5197;p56">
                <a:extLst>
                  <a:ext uri="{FF2B5EF4-FFF2-40B4-BE49-F238E27FC236}">
                    <a16:creationId xmlns:a16="http://schemas.microsoft.com/office/drawing/2014/main" id="{B45045DB-803F-4DF4-AAEF-FB448A8E5F76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32" name="Google Shape;5198;p56">
                  <a:extLst>
                    <a:ext uri="{FF2B5EF4-FFF2-40B4-BE49-F238E27FC236}">
                      <a16:creationId xmlns:a16="http://schemas.microsoft.com/office/drawing/2014/main" id="{520C4001-B2B1-4406-BF91-5269F18CADEE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5199;p56">
                  <a:extLst>
                    <a:ext uri="{FF2B5EF4-FFF2-40B4-BE49-F238E27FC236}">
                      <a16:creationId xmlns:a16="http://schemas.microsoft.com/office/drawing/2014/main" id="{0E5841E4-C902-40A3-A399-BCE64E1F9609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" name="Google Shape;5200;p56">
                <a:extLst>
                  <a:ext uri="{FF2B5EF4-FFF2-40B4-BE49-F238E27FC236}">
                    <a16:creationId xmlns:a16="http://schemas.microsoft.com/office/drawing/2014/main" id="{2DB80C08-A2AB-4ECA-BFFC-0E42BBDFCB36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30" name="Google Shape;5201;p56">
                  <a:extLst>
                    <a:ext uri="{FF2B5EF4-FFF2-40B4-BE49-F238E27FC236}">
                      <a16:creationId xmlns:a16="http://schemas.microsoft.com/office/drawing/2014/main" id="{8BA1C067-A40E-4C2F-B950-DB3A95CF17F0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5202;p56">
                  <a:extLst>
                    <a:ext uri="{FF2B5EF4-FFF2-40B4-BE49-F238E27FC236}">
                      <a16:creationId xmlns:a16="http://schemas.microsoft.com/office/drawing/2014/main" id="{E6130DA2-9794-4B34-B52C-D4A6FA004F6C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" name="Google Shape;5203;p56">
                <a:extLst>
                  <a:ext uri="{FF2B5EF4-FFF2-40B4-BE49-F238E27FC236}">
                    <a16:creationId xmlns:a16="http://schemas.microsoft.com/office/drawing/2014/main" id="{C74FCA6F-135F-44AC-A2CD-A546ABE7C550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28" name="Google Shape;5204;p56">
                  <a:extLst>
                    <a:ext uri="{FF2B5EF4-FFF2-40B4-BE49-F238E27FC236}">
                      <a16:creationId xmlns:a16="http://schemas.microsoft.com/office/drawing/2014/main" id="{5FFCAC46-F9F2-4418-A36C-1EC1F03FB15D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205;p56">
                  <a:extLst>
                    <a:ext uri="{FF2B5EF4-FFF2-40B4-BE49-F238E27FC236}">
                      <a16:creationId xmlns:a16="http://schemas.microsoft.com/office/drawing/2014/main" id="{3EA2C17A-7970-4AE8-A698-A3E7B1465D64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5206;p56">
                <a:extLst>
                  <a:ext uri="{FF2B5EF4-FFF2-40B4-BE49-F238E27FC236}">
                    <a16:creationId xmlns:a16="http://schemas.microsoft.com/office/drawing/2014/main" id="{456E1D3E-C162-4E5C-8AB4-8398553DA225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26" name="Google Shape;5207;p56">
                  <a:extLst>
                    <a:ext uri="{FF2B5EF4-FFF2-40B4-BE49-F238E27FC236}">
                      <a16:creationId xmlns:a16="http://schemas.microsoft.com/office/drawing/2014/main" id="{B3382EF3-F8EB-4158-9276-42637156695D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208;p56">
                  <a:extLst>
                    <a:ext uri="{FF2B5EF4-FFF2-40B4-BE49-F238E27FC236}">
                      <a16:creationId xmlns:a16="http://schemas.microsoft.com/office/drawing/2014/main" id="{E6F759B8-34A3-4B88-B56D-037A414EAF68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" name="Google Shape;5209;p56">
                <a:extLst>
                  <a:ext uri="{FF2B5EF4-FFF2-40B4-BE49-F238E27FC236}">
                    <a16:creationId xmlns:a16="http://schemas.microsoft.com/office/drawing/2014/main" id="{7A008D90-FAC4-4EB8-B3C8-93CF4E5480F1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24" name="Google Shape;5210;p56">
                  <a:extLst>
                    <a:ext uri="{FF2B5EF4-FFF2-40B4-BE49-F238E27FC236}">
                      <a16:creationId xmlns:a16="http://schemas.microsoft.com/office/drawing/2014/main" id="{16652486-7625-4CA2-88F1-62E95DDD1A47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211;p56">
                  <a:extLst>
                    <a:ext uri="{FF2B5EF4-FFF2-40B4-BE49-F238E27FC236}">
                      <a16:creationId xmlns:a16="http://schemas.microsoft.com/office/drawing/2014/main" id="{72746786-04DB-42DF-82DD-941FD0D6F0CB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" name="Google Shape;5212;p56">
                <a:extLst>
                  <a:ext uri="{FF2B5EF4-FFF2-40B4-BE49-F238E27FC236}">
                    <a16:creationId xmlns:a16="http://schemas.microsoft.com/office/drawing/2014/main" id="{004EF5BA-9A48-4E61-862A-FE5AD64B771A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22" name="Google Shape;5213;p56">
                  <a:extLst>
                    <a:ext uri="{FF2B5EF4-FFF2-40B4-BE49-F238E27FC236}">
                      <a16:creationId xmlns:a16="http://schemas.microsoft.com/office/drawing/2014/main" id="{03DE2463-7E43-49F8-9208-6B7887103B88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214;p56">
                  <a:extLst>
                    <a:ext uri="{FF2B5EF4-FFF2-40B4-BE49-F238E27FC236}">
                      <a16:creationId xmlns:a16="http://schemas.microsoft.com/office/drawing/2014/main" id="{8BB3C700-5437-4807-8551-F160C98ADAE0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" name="Google Shape;5215;p56">
                <a:extLst>
                  <a:ext uri="{FF2B5EF4-FFF2-40B4-BE49-F238E27FC236}">
                    <a16:creationId xmlns:a16="http://schemas.microsoft.com/office/drawing/2014/main" id="{C48D1EBC-6DF5-4E47-83B5-8F1BCB3DC751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20" name="Google Shape;5216;p56">
                  <a:extLst>
                    <a:ext uri="{FF2B5EF4-FFF2-40B4-BE49-F238E27FC236}">
                      <a16:creationId xmlns:a16="http://schemas.microsoft.com/office/drawing/2014/main" id="{EE5350A6-164E-46A4-9807-4805622FA08C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217;p56">
                  <a:extLst>
                    <a:ext uri="{FF2B5EF4-FFF2-40B4-BE49-F238E27FC236}">
                      <a16:creationId xmlns:a16="http://schemas.microsoft.com/office/drawing/2014/main" id="{49BAA54D-9546-4F22-849C-4EDD86A273E0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" name="Google Shape;5218;p56">
                <a:extLst>
                  <a:ext uri="{FF2B5EF4-FFF2-40B4-BE49-F238E27FC236}">
                    <a16:creationId xmlns:a16="http://schemas.microsoft.com/office/drawing/2014/main" id="{8E57E86F-C0FB-4B14-A819-CA93EAE48FB0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18" name="Google Shape;5219;p56">
                  <a:extLst>
                    <a:ext uri="{FF2B5EF4-FFF2-40B4-BE49-F238E27FC236}">
                      <a16:creationId xmlns:a16="http://schemas.microsoft.com/office/drawing/2014/main" id="{06B48E80-E32B-4B4D-890E-B540DC2ECEE8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220;p56">
                  <a:extLst>
                    <a:ext uri="{FF2B5EF4-FFF2-40B4-BE49-F238E27FC236}">
                      <a16:creationId xmlns:a16="http://schemas.microsoft.com/office/drawing/2014/main" id="{3411ADBC-DBC2-4676-A8B1-23992896F7CC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" name="Google Shape;5221;p56">
                <a:extLst>
                  <a:ext uri="{FF2B5EF4-FFF2-40B4-BE49-F238E27FC236}">
                    <a16:creationId xmlns:a16="http://schemas.microsoft.com/office/drawing/2014/main" id="{2E5F0564-C2D7-418E-890B-D3F21B6D59DE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16" name="Google Shape;5222;p56">
                  <a:extLst>
                    <a:ext uri="{FF2B5EF4-FFF2-40B4-BE49-F238E27FC236}">
                      <a16:creationId xmlns:a16="http://schemas.microsoft.com/office/drawing/2014/main" id="{D6DC8260-B76E-407D-B4AA-E466A0DCFFD7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223;p56">
                  <a:extLst>
                    <a:ext uri="{FF2B5EF4-FFF2-40B4-BE49-F238E27FC236}">
                      <a16:creationId xmlns:a16="http://schemas.microsoft.com/office/drawing/2014/main" id="{6D954515-89B7-40BF-9631-6A8337BC3515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5224;p56">
                <a:extLst>
                  <a:ext uri="{FF2B5EF4-FFF2-40B4-BE49-F238E27FC236}">
                    <a16:creationId xmlns:a16="http://schemas.microsoft.com/office/drawing/2014/main" id="{A31CC840-448E-4E6C-9911-7B81A16415E5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14" name="Google Shape;5225;p56">
                  <a:extLst>
                    <a:ext uri="{FF2B5EF4-FFF2-40B4-BE49-F238E27FC236}">
                      <a16:creationId xmlns:a16="http://schemas.microsoft.com/office/drawing/2014/main" id="{5D7DCC45-1283-44F9-A5F9-69557FE7EBFB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226;p56">
                  <a:extLst>
                    <a:ext uri="{FF2B5EF4-FFF2-40B4-BE49-F238E27FC236}">
                      <a16:creationId xmlns:a16="http://schemas.microsoft.com/office/drawing/2014/main" id="{B37D31C3-43D4-4AA2-94FE-2360729D15B9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" name="Google Shape;5227;p56">
                <a:extLst>
                  <a:ext uri="{FF2B5EF4-FFF2-40B4-BE49-F238E27FC236}">
                    <a16:creationId xmlns:a16="http://schemas.microsoft.com/office/drawing/2014/main" id="{B56BB665-2110-4B00-9E92-4F9189654BCE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12" name="Google Shape;5228;p56">
                  <a:extLst>
                    <a:ext uri="{FF2B5EF4-FFF2-40B4-BE49-F238E27FC236}">
                      <a16:creationId xmlns:a16="http://schemas.microsoft.com/office/drawing/2014/main" id="{433B5CC4-C05D-4A14-B7ED-E17537EE1C1C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229;p56">
                  <a:extLst>
                    <a:ext uri="{FF2B5EF4-FFF2-40B4-BE49-F238E27FC236}">
                      <a16:creationId xmlns:a16="http://schemas.microsoft.com/office/drawing/2014/main" id="{A7B8F2C8-E320-468F-B6EA-F1308158A375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" name="Google Shape;5230;p56">
                <a:extLst>
                  <a:ext uri="{FF2B5EF4-FFF2-40B4-BE49-F238E27FC236}">
                    <a16:creationId xmlns:a16="http://schemas.microsoft.com/office/drawing/2014/main" id="{FC27C1D9-17F8-471E-A17C-5782039D51D2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110" name="Google Shape;5231;p56">
                  <a:extLst>
                    <a:ext uri="{FF2B5EF4-FFF2-40B4-BE49-F238E27FC236}">
                      <a16:creationId xmlns:a16="http://schemas.microsoft.com/office/drawing/2014/main" id="{756F042C-5769-402C-8CC4-681272C2FE24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232;p56">
                  <a:extLst>
                    <a:ext uri="{FF2B5EF4-FFF2-40B4-BE49-F238E27FC236}">
                      <a16:creationId xmlns:a16="http://schemas.microsoft.com/office/drawing/2014/main" id="{AA894788-BB11-4317-BF07-CC5295AA14AF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5233;p56">
                <a:extLst>
                  <a:ext uri="{FF2B5EF4-FFF2-40B4-BE49-F238E27FC236}">
                    <a16:creationId xmlns:a16="http://schemas.microsoft.com/office/drawing/2014/main" id="{062405BD-921C-40C2-A38D-5A993257DFDE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108" name="Google Shape;5234;p56">
                  <a:extLst>
                    <a:ext uri="{FF2B5EF4-FFF2-40B4-BE49-F238E27FC236}">
                      <a16:creationId xmlns:a16="http://schemas.microsoft.com/office/drawing/2014/main" id="{AEAE21BE-8BAA-4D2C-830F-AB82D3AA7446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235;p56">
                  <a:extLst>
                    <a:ext uri="{FF2B5EF4-FFF2-40B4-BE49-F238E27FC236}">
                      <a16:creationId xmlns:a16="http://schemas.microsoft.com/office/drawing/2014/main" id="{8F949B61-0D10-4BDB-B2CC-3339009EAE3D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5236;p56">
                <a:extLst>
                  <a:ext uri="{FF2B5EF4-FFF2-40B4-BE49-F238E27FC236}">
                    <a16:creationId xmlns:a16="http://schemas.microsoft.com/office/drawing/2014/main" id="{9DC7F0C8-6253-4E40-A85E-44349FEC8F74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106" name="Google Shape;5237;p56">
                  <a:extLst>
                    <a:ext uri="{FF2B5EF4-FFF2-40B4-BE49-F238E27FC236}">
                      <a16:creationId xmlns:a16="http://schemas.microsoft.com/office/drawing/2014/main" id="{558D6612-6BA9-4AA3-A067-F5098E1CEA4A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238;p56">
                  <a:extLst>
                    <a:ext uri="{FF2B5EF4-FFF2-40B4-BE49-F238E27FC236}">
                      <a16:creationId xmlns:a16="http://schemas.microsoft.com/office/drawing/2014/main" id="{18E6E941-D135-4CF6-8200-376D96D6F48C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" name="Google Shape;5239;p56">
                <a:extLst>
                  <a:ext uri="{FF2B5EF4-FFF2-40B4-BE49-F238E27FC236}">
                    <a16:creationId xmlns:a16="http://schemas.microsoft.com/office/drawing/2014/main" id="{C3F59EEB-2DDB-4C01-96E3-1C82FC907AE8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104" name="Google Shape;5240;p56">
                  <a:extLst>
                    <a:ext uri="{FF2B5EF4-FFF2-40B4-BE49-F238E27FC236}">
                      <a16:creationId xmlns:a16="http://schemas.microsoft.com/office/drawing/2014/main" id="{1F761B5D-512B-45CC-B2F8-5BA437F7FF86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241;p56">
                  <a:extLst>
                    <a:ext uri="{FF2B5EF4-FFF2-40B4-BE49-F238E27FC236}">
                      <a16:creationId xmlns:a16="http://schemas.microsoft.com/office/drawing/2014/main" id="{0A26F513-DF3D-4279-83C5-73249350A57A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" name="Google Shape;5242;p56">
                <a:extLst>
                  <a:ext uri="{FF2B5EF4-FFF2-40B4-BE49-F238E27FC236}">
                    <a16:creationId xmlns:a16="http://schemas.microsoft.com/office/drawing/2014/main" id="{79DC6CCD-847E-484B-A449-1354C9396B79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102" name="Google Shape;5243;p56">
                  <a:extLst>
                    <a:ext uri="{FF2B5EF4-FFF2-40B4-BE49-F238E27FC236}">
                      <a16:creationId xmlns:a16="http://schemas.microsoft.com/office/drawing/2014/main" id="{BF53CBD3-8B87-44D6-BCC4-E8EDDE12CB82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244;p56">
                  <a:extLst>
                    <a:ext uri="{FF2B5EF4-FFF2-40B4-BE49-F238E27FC236}">
                      <a16:creationId xmlns:a16="http://schemas.microsoft.com/office/drawing/2014/main" id="{CDA0FF9D-19C8-4CE7-9264-69338D6834CF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" name="Google Shape;5245;p56">
                <a:extLst>
                  <a:ext uri="{FF2B5EF4-FFF2-40B4-BE49-F238E27FC236}">
                    <a16:creationId xmlns:a16="http://schemas.microsoft.com/office/drawing/2014/main" id="{57F07069-ABE6-4671-B57B-60085CD5BBA1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100" name="Google Shape;5246;p56">
                  <a:extLst>
                    <a:ext uri="{FF2B5EF4-FFF2-40B4-BE49-F238E27FC236}">
                      <a16:creationId xmlns:a16="http://schemas.microsoft.com/office/drawing/2014/main" id="{01ED4D09-BCBA-4092-87A8-8727F5063CFD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247;p56">
                  <a:extLst>
                    <a:ext uri="{FF2B5EF4-FFF2-40B4-BE49-F238E27FC236}">
                      <a16:creationId xmlns:a16="http://schemas.microsoft.com/office/drawing/2014/main" id="{6B62C02B-264A-4E66-A06E-57AA434F3DD3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83" name="Google Shape;1083;p32"/>
          <p:cNvSpPr/>
          <p:nvPr/>
        </p:nvSpPr>
        <p:spPr>
          <a:xfrm rot="-10505273" flipH="1">
            <a:off x="6334321" y="1122067"/>
            <a:ext cx="2833252" cy="3221171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32"/>
          <p:cNvSpPr txBox="1">
            <a:spLocks noGrp="1"/>
          </p:cNvSpPr>
          <p:nvPr>
            <p:ph type="title"/>
          </p:nvPr>
        </p:nvSpPr>
        <p:spPr>
          <a:xfrm>
            <a:off x="560776" y="1890267"/>
            <a:ext cx="4900417" cy="11113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Phase </a:t>
            </a:r>
            <a:r>
              <a:rPr lang="ar-EG" sz="6000" dirty="0"/>
              <a:t>2</a:t>
            </a:r>
            <a:endParaRPr sz="6000" dirty="0"/>
          </a:p>
        </p:txBody>
      </p:sp>
      <p:grpSp>
        <p:nvGrpSpPr>
          <p:cNvPr id="1086" name="Google Shape;1086;p32"/>
          <p:cNvGrpSpPr/>
          <p:nvPr/>
        </p:nvGrpSpPr>
        <p:grpSpPr>
          <a:xfrm rot="-227331">
            <a:off x="5677071" y="1332131"/>
            <a:ext cx="1464572" cy="1418947"/>
            <a:chOff x="5236159" y="2351836"/>
            <a:chExt cx="1538609" cy="1490678"/>
          </a:xfrm>
          <a:solidFill>
            <a:srgbClr val="C00000"/>
          </a:solidFill>
        </p:grpSpPr>
        <p:sp>
          <p:nvSpPr>
            <p:cNvPr id="1087" name="Google Shape;1087;p32"/>
            <p:cNvSpPr/>
            <p:nvPr/>
          </p:nvSpPr>
          <p:spPr>
            <a:xfrm>
              <a:off x="5236159" y="3723276"/>
              <a:ext cx="138966" cy="119238"/>
            </a:xfrm>
            <a:custGeom>
              <a:avLst/>
              <a:gdLst/>
              <a:ahLst/>
              <a:cxnLst/>
              <a:rect l="l" t="t" r="r" b="b"/>
              <a:pathLst>
                <a:path w="1592" h="1366" extrusionOk="0">
                  <a:moveTo>
                    <a:pt x="910" y="1"/>
                  </a:moveTo>
                  <a:cubicBezTo>
                    <a:pt x="301" y="1"/>
                    <a:pt x="1" y="734"/>
                    <a:pt x="426" y="1167"/>
                  </a:cubicBezTo>
                  <a:cubicBezTo>
                    <a:pt x="566" y="1304"/>
                    <a:pt x="737" y="1365"/>
                    <a:pt x="904" y="1365"/>
                  </a:cubicBezTo>
                  <a:cubicBezTo>
                    <a:pt x="1256" y="1365"/>
                    <a:pt x="1592" y="1095"/>
                    <a:pt x="1592" y="683"/>
                  </a:cubicBezTo>
                  <a:cubicBezTo>
                    <a:pt x="1592" y="309"/>
                    <a:pt x="1284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6073291" y="3066057"/>
              <a:ext cx="138966" cy="119238"/>
            </a:xfrm>
            <a:custGeom>
              <a:avLst/>
              <a:gdLst/>
              <a:ahLst/>
              <a:cxnLst/>
              <a:rect l="l" t="t" r="r" b="b"/>
              <a:pathLst>
                <a:path w="1592" h="1366" extrusionOk="0">
                  <a:moveTo>
                    <a:pt x="910" y="0"/>
                  </a:moveTo>
                  <a:cubicBezTo>
                    <a:pt x="301" y="0"/>
                    <a:pt x="0" y="734"/>
                    <a:pt x="426" y="1166"/>
                  </a:cubicBezTo>
                  <a:cubicBezTo>
                    <a:pt x="565" y="1304"/>
                    <a:pt x="736" y="1365"/>
                    <a:pt x="904" y="1365"/>
                  </a:cubicBezTo>
                  <a:cubicBezTo>
                    <a:pt x="1255" y="1365"/>
                    <a:pt x="1591" y="1094"/>
                    <a:pt x="1591" y="682"/>
                  </a:cubicBezTo>
                  <a:cubicBezTo>
                    <a:pt x="1591" y="308"/>
                    <a:pt x="1283" y="0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6635802" y="2351836"/>
              <a:ext cx="138966" cy="118889"/>
            </a:xfrm>
            <a:custGeom>
              <a:avLst/>
              <a:gdLst/>
              <a:ahLst/>
              <a:cxnLst/>
              <a:rect l="l" t="t" r="r" b="b"/>
              <a:pathLst>
                <a:path w="1592" h="1362" extrusionOk="0">
                  <a:moveTo>
                    <a:pt x="910" y="1"/>
                  </a:moveTo>
                  <a:cubicBezTo>
                    <a:pt x="301" y="1"/>
                    <a:pt x="1" y="734"/>
                    <a:pt x="426" y="1159"/>
                  </a:cubicBezTo>
                  <a:cubicBezTo>
                    <a:pt x="566" y="1299"/>
                    <a:pt x="738" y="1361"/>
                    <a:pt x="906" y="1361"/>
                  </a:cubicBezTo>
                  <a:cubicBezTo>
                    <a:pt x="1256" y="1361"/>
                    <a:pt x="1592" y="1089"/>
                    <a:pt x="1592" y="682"/>
                  </a:cubicBezTo>
                  <a:cubicBezTo>
                    <a:pt x="1592" y="301"/>
                    <a:pt x="1284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5857592" y="2468284"/>
              <a:ext cx="69832" cy="59706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55" y="1"/>
                  </a:moveTo>
                  <a:cubicBezTo>
                    <a:pt x="155" y="1"/>
                    <a:pt x="1" y="368"/>
                    <a:pt x="213" y="580"/>
                  </a:cubicBezTo>
                  <a:cubicBezTo>
                    <a:pt x="285" y="652"/>
                    <a:pt x="373" y="684"/>
                    <a:pt x="458" y="684"/>
                  </a:cubicBezTo>
                  <a:cubicBezTo>
                    <a:pt x="634" y="684"/>
                    <a:pt x="800" y="548"/>
                    <a:pt x="800" y="346"/>
                  </a:cubicBezTo>
                  <a:cubicBezTo>
                    <a:pt x="800" y="155"/>
                    <a:pt x="646" y="1"/>
                    <a:pt x="4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32"/>
          <p:cNvGrpSpPr/>
          <p:nvPr/>
        </p:nvGrpSpPr>
        <p:grpSpPr>
          <a:xfrm rot="-411063">
            <a:off x="7970937" y="1947915"/>
            <a:ext cx="593943" cy="1085812"/>
            <a:chOff x="7972769" y="2483036"/>
            <a:chExt cx="480018" cy="877541"/>
          </a:xfrm>
        </p:grpSpPr>
        <p:sp>
          <p:nvSpPr>
            <p:cNvPr id="1092" name="Google Shape;1092;p32"/>
            <p:cNvSpPr/>
            <p:nvPr/>
          </p:nvSpPr>
          <p:spPr>
            <a:xfrm>
              <a:off x="7972769" y="3241426"/>
              <a:ext cx="138966" cy="119151"/>
            </a:xfrm>
            <a:custGeom>
              <a:avLst/>
              <a:gdLst/>
              <a:ahLst/>
              <a:cxnLst/>
              <a:rect l="l" t="t" r="r" b="b"/>
              <a:pathLst>
                <a:path w="1592" h="1365" extrusionOk="0">
                  <a:moveTo>
                    <a:pt x="909" y="0"/>
                  </a:moveTo>
                  <a:cubicBezTo>
                    <a:pt x="301" y="0"/>
                    <a:pt x="0" y="733"/>
                    <a:pt x="425" y="1166"/>
                  </a:cubicBezTo>
                  <a:cubicBezTo>
                    <a:pt x="565" y="1303"/>
                    <a:pt x="736" y="1365"/>
                    <a:pt x="904" y="1365"/>
                  </a:cubicBezTo>
                  <a:cubicBezTo>
                    <a:pt x="1255" y="1365"/>
                    <a:pt x="1591" y="1094"/>
                    <a:pt x="1591" y="682"/>
                  </a:cubicBezTo>
                  <a:cubicBezTo>
                    <a:pt x="1591" y="308"/>
                    <a:pt x="1283" y="0"/>
                    <a:pt x="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383566" y="2819021"/>
              <a:ext cx="69221" cy="59706"/>
            </a:xfrm>
            <a:custGeom>
              <a:avLst/>
              <a:gdLst/>
              <a:ahLst/>
              <a:cxnLst/>
              <a:rect l="l" t="t" r="r" b="b"/>
              <a:pathLst>
                <a:path w="793" h="684" extrusionOk="0">
                  <a:moveTo>
                    <a:pt x="455" y="1"/>
                  </a:moveTo>
                  <a:cubicBezTo>
                    <a:pt x="148" y="1"/>
                    <a:pt x="1" y="367"/>
                    <a:pt x="214" y="580"/>
                  </a:cubicBezTo>
                  <a:cubicBezTo>
                    <a:pt x="283" y="651"/>
                    <a:pt x="368" y="683"/>
                    <a:pt x="452" y="683"/>
                  </a:cubicBezTo>
                  <a:cubicBezTo>
                    <a:pt x="626" y="683"/>
                    <a:pt x="793" y="546"/>
                    <a:pt x="793" y="338"/>
                  </a:cubicBezTo>
                  <a:cubicBezTo>
                    <a:pt x="793" y="155"/>
                    <a:pt x="646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7999655" y="2483036"/>
              <a:ext cx="58921" cy="59619"/>
            </a:xfrm>
            <a:custGeom>
              <a:avLst/>
              <a:gdLst/>
              <a:ahLst/>
              <a:cxnLst/>
              <a:rect l="l" t="t" r="r" b="b"/>
              <a:pathLst>
                <a:path w="675" h="683" extrusionOk="0">
                  <a:moveTo>
                    <a:pt x="337" y="1"/>
                  </a:moveTo>
                  <a:cubicBezTo>
                    <a:pt x="147" y="1"/>
                    <a:pt x="0" y="155"/>
                    <a:pt x="0" y="345"/>
                  </a:cubicBezTo>
                  <a:cubicBezTo>
                    <a:pt x="0" y="528"/>
                    <a:pt x="147" y="682"/>
                    <a:pt x="337" y="682"/>
                  </a:cubicBezTo>
                  <a:cubicBezTo>
                    <a:pt x="521" y="682"/>
                    <a:pt x="675" y="528"/>
                    <a:pt x="675" y="345"/>
                  </a:cubicBezTo>
                  <a:cubicBezTo>
                    <a:pt x="675" y="155"/>
                    <a:pt x="521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EDBA84E-422C-47C9-B9CB-56EA916B9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5676" y="1510295"/>
            <a:ext cx="2467746" cy="25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B388-3A61-4107-B336-9658579B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76" y="286345"/>
            <a:ext cx="5317309" cy="1122000"/>
          </a:xfrm>
        </p:spPr>
        <p:txBody>
          <a:bodyPr/>
          <a:lstStyle/>
          <a:p>
            <a:pPr algn="ctr"/>
            <a:r>
              <a:rPr lang="en-US" dirty="0"/>
              <a:t>2-Mapping Method</a:t>
            </a:r>
            <a:br>
              <a:rPr lang="en-US" dirty="0"/>
            </a:br>
            <a:r>
              <a:rPr lang="en-US" dirty="0"/>
              <a:t>(AVL Tree)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D2987-F6FD-4777-93B0-69FB330F1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457391"/>
            <a:ext cx="4322898" cy="2555530"/>
          </a:xfrm>
        </p:spPr>
        <p:txBody>
          <a:bodyPr/>
          <a:lstStyle/>
          <a:p>
            <a:r>
              <a:rPr lang="en-US" sz="1600" dirty="0"/>
              <a:t>We will use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AVL Tree</a:t>
            </a:r>
            <a:r>
              <a:rPr lang="en-US" sz="1600" dirty="0"/>
              <a:t>  is  </a:t>
            </a:r>
            <a:r>
              <a:rPr lang="en-GB" sz="1600" dirty="0"/>
              <a:t>algorithm-based method to map the sequences.</a:t>
            </a:r>
          </a:p>
          <a:p>
            <a:endParaRPr lang="en-US" sz="1600" dirty="0"/>
          </a:p>
          <a:p>
            <a:r>
              <a:rPr lang="en-US" sz="1600" dirty="0"/>
              <a:t>We are have</a:t>
            </a:r>
            <a:r>
              <a:rPr lang="en-GB" sz="1600" dirty="0"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20 amino acids we will add these amino acid to AVL tree in </a:t>
            </a:r>
            <a:r>
              <a:rPr lang="en-GB" sz="1600" dirty="0">
                <a:solidFill>
                  <a:srgbClr val="4472C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alphabetical order.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instance: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first we add Alanine (A) in the AVL tree since it is the first amino acid in alphabetical order and we insert Arginine (R) and so on.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139700" indent="0"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33E93-8E6F-465C-9C58-3CD1399DC067}"/>
              </a:ext>
            </a:extLst>
          </p:cNvPr>
          <p:cNvSpPr txBox="1"/>
          <p:nvPr/>
        </p:nvSpPr>
        <p:spPr>
          <a:xfrm>
            <a:off x="5587676" y="4296155"/>
            <a:ext cx="282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Amino acids in alphabetical order</a:t>
            </a:r>
            <a:endParaRPr lang="en-US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F9745-DB95-C55D-1CEB-EC3AEF64B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8540" y="1086703"/>
            <a:ext cx="4315460" cy="3220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17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C9E6-3E8A-4999-AB11-27F9D905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473" y="146221"/>
            <a:ext cx="4300564" cy="1267910"/>
          </a:xfrm>
        </p:spPr>
        <p:txBody>
          <a:bodyPr/>
          <a:lstStyle/>
          <a:p>
            <a:r>
              <a:rPr lang="en-US" dirty="0"/>
              <a:t>2-Mapping Method</a:t>
            </a:r>
            <a:br>
              <a:rPr lang="en-US" dirty="0"/>
            </a:br>
            <a:r>
              <a:rPr lang="en-US" dirty="0"/>
              <a:t>     (AVL Tree)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3051C-AAEF-4C59-9401-85E38C570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70654" y="1897729"/>
            <a:ext cx="4519448" cy="2102630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After the insertion process, we calculate the </a:t>
            </a:r>
            <a:r>
              <a:rPr lang="en-US" sz="16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depth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values of each node.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Let say we have a protein 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sequence </a:t>
            </a:r>
          </a:p>
          <a:p>
            <a:pPr marL="139700" indent="0">
              <a:buNone/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S(n) = MHIILKFDASHN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13970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The numerical representation of this sequence </a:t>
            </a:r>
          </a:p>
          <a:p>
            <a:pPr marL="13970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is calculated 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S(n) = 413332444110</a:t>
            </a:r>
          </a:p>
          <a:p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7FEDE-C51C-40BE-A75A-F5ACA62120D5}"/>
              </a:ext>
            </a:extLst>
          </p:cNvPr>
          <p:cNvSpPr txBox="1"/>
          <p:nvPr/>
        </p:nvSpPr>
        <p:spPr>
          <a:xfrm>
            <a:off x="5325453" y="4638312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values of each amino acid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8360B7-E656-7334-CC72-A1396C8938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310" y="1897729"/>
            <a:ext cx="4901749" cy="2502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7779A-321B-54ED-E3C7-8EF0E3CC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398" y="1161910"/>
            <a:ext cx="2879314" cy="3134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A12116-0890-A78F-59A0-20DFE90EF305}"/>
              </a:ext>
            </a:extLst>
          </p:cNvPr>
          <p:cNvSpPr txBox="1"/>
          <p:nvPr/>
        </p:nvSpPr>
        <p:spPr>
          <a:xfrm>
            <a:off x="5402398" y="4409483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after mapping with AVL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48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AA0F-50A8-1A71-E698-48348B04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3-Preparing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AB766-9716-BC63-4C40-2FED3813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408" y="1499558"/>
            <a:ext cx="5005216" cy="3035927"/>
          </a:xfrm>
        </p:spPr>
        <p:txBody>
          <a:bodyPr/>
          <a:lstStyle/>
          <a:p>
            <a:r>
              <a:rPr lang="en-US" sz="1400" dirty="0"/>
              <a:t>We will pass our data to AVL tree (mapping method) that gives us a numeric representation to sequences</a:t>
            </a:r>
          </a:p>
          <a:p>
            <a:endParaRPr lang="en-US" sz="1400" dirty="0"/>
          </a:p>
          <a:p>
            <a:r>
              <a:rPr lang="en-GB" sz="1400" dirty="0"/>
              <a:t>The mapped protein sequences were then </a:t>
            </a:r>
            <a:r>
              <a:rPr lang="en-GB" sz="1400" dirty="0">
                <a:solidFill>
                  <a:srgbClr val="C00000"/>
                </a:solidFill>
              </a:rPr>
              <a:t>padding</a:t>
            </a:r>
            <a:r>
              <a:rPr lang="en-GB" sz="1400" dirty="0"/>
              <a:t> to the maximum sequence Length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These numeric representation will be our sequences.</a:t>
            </a:r>
          </a:p>
          <a:p>
            <a:endParaRPr lang="en-US" sz="1400" dirty="0"/>
          </a:p>
          <a:p>
            <a:endParaRPr lang="en-US" sz="1400" dirty="0"/>
          </a:p>
          <a:p>
            <a:pPr marL="139700" indent="0">
              <a:buNone/>
            </a:pPr>
            <a:endParaRPr lang="en-US" sz="1400" dirty="0"/>
          </a:p>
          <a:p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96AC5B-874C-98F1-6A12-9290579A5864}"/>
              </a:ext>
            </a:extLst>
          </p:cNvPr>
          <p:cNvGrpSpPr/>
          <p:nvPr/>
        </p:nvGrpSpPr>
        <p:grpSpPr>
          <a:xfrm>
            <a:off x="2037117" y="3542243"/>
            <a:ext cx="6096000" cy="1276214"/>
            <a:chOff x="1964754" y="3476459"/>
            <a:chExt cx="6096000" cy="12762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6B6C08-91EE-AD64-6DDD-6F4B33023766}"/>
                </a:ext>
              </a:extLst>
            </p:cNvPr>
            <p:cNvGrpSpPr/>
            <p:nvPr/>
          </p:nvGrpSpPr>
          <p:grpSpPr>
            <a:xfrm>
              <a:off x="1964754" y="3476459"/>
              <a:ext cx="6096000" cy="1276214"/>
              <a:chOff x="1964754" y="3476459"/>
              <a:chExt cx="6096000" cy="12762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AF80DC5-7382-A3DF-9D25-BA4152EE3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200" b="56684"/>
              <a:stretch/>
            </p:blipFill>
            <p:spPr>
              <a:xfrm>
                <a:off x="1964754" y="3476459"/>
                <a:ext cx="6096000" cy="1276214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A23FE5FF-1C0D-B381-3F00-D24A0DFC7CB4}"/>
                      </a:ext>
                    </a:extLst>
                  </p14:cNvPr>
                  <p14:cNvContentPartPr/>
                  <p14:nvPr/>
                </p14:nvContentPartPr>
                <p14:xfrm>
                  <a:off x="5087261" y="4392518"/>
                  <a:ext cx="1365480" cy="29844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A23FE5FF-1C0D-B381-3F00-D24A0DFC7CB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69621" y="4374878"/>
                    <a:ext cx="1401120" cy="334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CFC366C-7E76-6500-479D-59CC491656DF}"/>
                </a:ext>
              </a:extLst>
            </p:cNvPr>
            <p:cNvGrpSpPr/>
            <p:nvPr/>
          </p:nvGrpSpPr>
          <p:grpSpPr>
            <a:xfrm>
              <a:off x="4934261" y="4185878"/>
              <a:ext cx="1424880" cy="403200"/>
              <a:chOff x="4934261" y="4185878"/>
              <a:chExt cx="1424880" cy="403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2A7076B7-2D6C-18B4-8D22-A3EA8C6D75C1}"/>
                      </a:ext>
                    </a:extLst>
                  </p14:cNvPr>
                  <p14:cNvContentPartPr/>
                  <p14:nvPr/>
                </p14:nvContentPartPr>
                <p14:xfrm>
                  <a:off x="4934261" y="4185878"/>
                  <a:ext cx="1424880" cy="40320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2A7076B7-2D6C-18B4-8D22-A3EA8C6D75C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916621" y="4168238"/>
                    <a:ext cx="1460520" cy="43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3AC455F2-EC3F-2B8D-7F66-8CE643870E6F}"/>
                      </a:ext>
                    </a:extLst>
                  </p14:cNvPr>
                  <p14:cNvContentPartPr/>
                  <p14:nvPr/>
                </p14:nvContentPartPr>
                <p14:xfrm>
                  <a:off x="6033341" y="4328438"/>
                  <a:ext cx="32040" cy="36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3AC455F2-EC3F-2B8D-7F66-8CE643870E6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015341" y="4310438"/>
                    <a:ext cx="676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3785E820-BC7D-03D9-B45A-DAD33E707A98}"/>
                      </a:ext>
                    </a:extLst>
                  </p14:cNvPr>
                  <p14:cNvContentPartPr/>
                  <p14:nvPr/>
                </p14:nvContentPartPr>
                <p14:xfrm>
                  <a:off x="5486501" y="4215758"/>
                  <a:ext cx="768960" cy="7416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785E820-BC7D-03D9-B45A-DAD33E707A9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468861" y="4198118"/>
                    <a:ext cx="80460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BFB89FF-D0C1-C39C-B07F-29F40F4D3BAD}"/>
                      </a:ext>
                    </a:extLst>
                  </p14:cNvPr>
                  <p14:cNvContentPartPr/>
                  <p14:nvPr/>
                </p14:nvContentPartPr>
                <p14:xfrm>
                  <a:off x="5287421" y="4301798"/>
                  <a:ext cx="192240" cy="1368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BFB89FF-D0C1-C39C-B07F-29F40F4D3BA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269421" y="4283798"/>
                    <a:ext cx="227880" cy="49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C8E79D2-12A7-7CE8-EAC3-46E3C7271319}"/>
                  </a:ext>
                </a:extLst>
              </p14:cNvPr>
              <p14:cNvContentPartPr/>
              <p14:nvPr/>
            </p14:nvContentPartPr>
            <p14:xfrm>
              <a:off x="3999341" y="1499558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C8E79D2-12A7-7CE8-EAC3-46E3C72713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81701" y="148191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64CA0BE-60AD-E89E-3B09-AD08DE9366E1}"/>
              </a:ext>
            </a:extLst>
          </p:cNvPr>
          <p:cNvSpPr txBox="1"/>
          <p:nvPr/>
        </p:nvSpPr>
        <p:spPr>
          <a:xfrm>
            <a:off x="5085117" y="4240333"/>
            <a:ext cx="127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Padding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AEA8B-B847-803D-CCB3-7A0A0D508E41}"/>
              </a:ext>
            </a:extLst>
          </p:cNvPr>
          <p:cNvSpPr txBox="1"/>
          <p:nvPr/>
        </p:nvSpPr>
        <p:spPr>
          <a:xfrm>
            <a:off x="3764683" y="4826263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Padding Sequences </a:t>
            </a:r>
          </a:p>
        </p:txBody>
      </p:sp>
    </p:spTree>
    <p:extLst>
      <p:ext uri="{BB962C8B-B14F-4D97-AF65-F5344CB8AC3E}">
        <p14:creationId xmlns:p14="http://schemas.microsoft.com/office/powerpoint/2010/main" val="209418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07;p74">
            <a:extLst>
              <a:ext uri="{FF2B5EF4-FFF2-40B4-BE49-F238E27FC236}">
                <a16:creationId xmlns:a16="http://schemas.microsoft.com/office/drawing/2014/main" id="{4A9F51B0-AFE0-E7C7-DB08-34BE36907CCE}"/>
              </a:ext>
            </a:extLst>
          </p:cNvPr>
          <p:cNvGrpSpPr/>
          <p:nvPr/>
        </p:nvGrpSpPr>
        <p:grpSpPr>
          <a:xfrm>
            <a:off x="818906" y="825970"/>
            <a:ext cx="1952400" cy="1133400"/>
            <a:chOff x="1049150" y="1694863"/>
            <a:chExt cx="1952400" cy="1133400"/>
          </a:xfrm>
        </p:grpSpPr>
        <p:sp>
          <p:nvSpPr>
            <p:cNvPr id="3" name="Google Shape;2208;p74">
              <a:extLst>
                <a:ext uri="{FF2B5EF4-FFF2-40B4-BE49-F238E27FC236}">
                  <a16:creationId xmlns:a16="http://schemas.microsoft.com/office/drawing/2014/main" id="{D5B0CC48-4CAB-A12D-6C83-D97D12DC392F}"/>
                </a:ext>
              </a:extLst>
            </p:cNvPr>
            <p:cNvSpPr/>
            <p:nvPr/>
          </p:nvSpPr>
          <p:spPr>
            <a:xfrm>
              <a:off x="1049150" y="1694863"/>
              <a:ext cx="1952400" cy="1133400"/>
            </a:xfrm>
            <a:prstGeom prst="roundRect">
              <a:avLst>
                <a:gd name="adj" fmla="val 854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2209;p74">
              <a:extLst>
                <a:ext uri="{FF2B5EF4-FFF2-40B4-BE49-F238E27FC236}">
                  <a16:creationId xmlns:a16="http://schemas.microsoft.com/office/drawing/2014/main" id="{35BB8142-8B7A-2878-500E-9B28C0636741}"/>
                </a:ext>
              </a:extLst>
            </p:cNvPr>
            <p:cNvGrpSpPr/>
            <p:nvPr/>
          </p:nvGrpSpPr>
          <p:grpSpPr>
            <a:xfrm>
              <a:off x="1115247" y="1763750"/>
              <a:ext cx="1750805" cy="94001"/>
              <a:chOff x="3569131" y="3296864"/>
              <a:chExt cx="2721600" cy="146100"/>
            </a:xfrm>
          </p:grpSpPr>
          <p:sp>
            <p:nvSpPr>
              <p:cNvPr id="5" name="Google Shape;2210;p74">
                <a:extLst>
                  <a:ext uri="{FF2B5EF4-FFF2-40B4-BE49-F238E27FC236}">
                    <a16:creationId xmlns:a16="http://schemas.microsoft.com/office/drawing/2014/main" id="{3028FD4F-082A-3B30-D70A-39EE383A1F56}"/>
                  </a:ext>
                </a:extLst>
              </p:cNvPr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2211;p74">
                <a:extLst>
                  <a:ext uri="{FF2B5EF4-FFF2-40B4-BE49-F238E27FC236}">
                    <a16:creationId xmlns:a16="http://schemas.microsoft.com/office/drawing/2014/main" id="{15B9F924-517D-147A-953E-FB384CCC9254}"/>
                  </a:ext>
                </a:extLst>
              </p:cNvPr>
              <p:cNvGrpSpPr/>
              <p:nvPr/>
            </p:nvGrpSpPr>
            <p:grpSpPr>
              <a:xfrm rot="10800000" flipH="1">
                <a:off x="3595847" y="3322949"/>
                <a:ext cx="429322" cy="93999"/>
                <a:chOff x="5795037" y="809024"/>
                <a:chExt cx="431653" cy="94500"/>
              </a:xfrm>
            </p:grpSpPr>
            <p:sp>
              <p:nvSpPr>
                <p:cNvPr id="7" name="Google Shape;2212;p74">
                  <a:extLst>
                    <a:ext uri="{FF2B5EF4-FFF2-40B4-BE49-F238E27FC236}">
                      <a16:creationId xmlns:a16="http://schemas.microsoft.com/office/drawing/2014/main" id="{F856F6F5-4CC4-9215-4BEE-62700475DFCD}"/>
                    </a:ext>
                  </a:extLst>
                </p:cNvPr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2213;p74">
                  <a:extLst>
                    <a:ext uri="{FF2B5EF4-FFF2-40B4-BE49-F238E27FC236}">
                      <a16:creationId xmlns:a16="http://schemas.microsoft.com/office/drawing/2014/main" id="{35240A5E-D851-C76E-BB08-8EDCE6E5096B}"/>
                    </a:ext>
                  </a:extLst>
                </p:cNvPr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2214;p74">
                  <a:extLst>
                    <a:ext uri="{FF2B5EF4-FFF2-40B4-BE49-F238E27FC236}">
                      <a16:creationId xmlns:a16="http://schemas.microsoft.com/office/drawing/2014/main" id="{68A264BF-28BA-0E9B-A63D-F0464F073F4E}"/>
                    </a:ext>
                  </a:extLst>
                </p:cNvPr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" name="Google Shape;2215;p74">
            <a:extLst>
              <a:ext uri="{FF2B5EF4-FFF2-40B4-BE49-F238E27FC236}">
                <a16:creationId xmlns:a16="http://schemas.microsoft.com/office/drawing/2014/main" id="{10AE43A0-B794-0F25-2140-6D662B16C420}"/>
              </a:ext>
            </a:extLst>
          </p:cNvPr>
          <p:cNvGrpSpPr/>
          <p:nvPr/>
        </p:nvGrpSpPr>
        <p:grpSpPr>
          <a:xfrm>
            <a:off x="6298185" y="825970"/>
            <a:ext cx="1952400" cy="1133400"/>
            <a:chOff x="6142599" y="1694863"/>
            <a:chExt cx="1952400" cy="1133400"/>
          </a:xfrm>
        </p:grpSpPr>
        <p:sp>
          <p:nvSpPr>
            <p:cNvPr id="11" name="Google Shape;2216;p74">
              <a:extLst>
                <a:ext uri="{FF2B5EF4-FFF2-40B4-BE49-F238E27FC236}">
                  <a16:creationId xmlns:a16="http://schemas.microsoft.com/office/drawing/2014/main" id="{913FF5AB-CC03-C133-D41B-9C2C1366045B}"/>
                </a:ext>
              </a:extLst>
            </p:cNvPr>
            <p:cNvSpPr/>
            <p:nvPr/>
          </p:nvSpPr>
          <p:spPr>
            <a:xfrm>
              <a:off x="6142599" y="1694863"/>
              <a:ext cx="1952400" cy="1133400"/>
            </a:xfrm>
            <a:prstGeom prst="roundRect">
              <a:avLst>
                <a:gd name="adj" fmla="val 854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" name="Google Shape;2217;p74">
              <a:extLst>
                <a:ext uri="{FF2B5EF4-FFF2-40B4-BE49-F238E27FC236}">
                  <a16:creationId xmlns:a16="http://schemas.microsoft.com/office/drawing/2014/main" id="{A1576274-0331-05F5-79E5-EFC32C10A285}"/>
                </a:ext>
              </a:extLst>
            </p:cNvPr>
            <p:cNvGrpSpPr/>
            <p:nvPr/>
          </p:nvGrpSpPr>
          <p:grpSpPr>
            <a:xfrm>
              <a:off x="6243397" y="1763750"/>
              <a:ext cx="1750805" cy="94001"/>
              <a:chOff x="3569131" y="3296864"/>
              <a:chExt cx="2721600" cy="146100"/>
            </a:xfrm>
          </p:grpSpPr>
          <p:sp>
            <p:nvSpPr>
              <p:cNvPr id="13" name="Google Shape;2218;p74">
                <a:extLst>
                  <a:ext uri="{FF2B5EF4-FFF2-40B4-BE49-F238E27FC236}">
                    <a16:creationId xmlns:a16="http://schemas.microsoft.com/office/drawing/2014/main" id="{C386B5C9-0586-BBC6-76AD-E7B878D211B3}"/>
                  </a:ext>
                </a:extLst>
              </p:cNvPr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2219;p74">
                <a:extLst>
                  <a:ext uri="{FF2B5EF4-FFF2-40B4-BE49-F238E27FC236}">
                    <a16:creationId xmlns:a16="http://schemas.microsoft.com/office/drawing/2014/main" id="{CDE662B8-EE2D-1847-6997-C93A48725402}"/>
                  </a:ext>
                </a:extLst>
              </p:cNvPr>
              <p:cNvGrpSpPr/>
              <p:nvPr/>
            </p:nvGrpSpPr>
            <p:grpSpPr>
              <a:xfrm rot="10800000" flipH="1">
                <a:off x="3595847" y="3322949"/>
                <a:ext cx="429322" cy="93999"/>
                <a:chOff x="5795037" y="809024"/>
                <a:chExt cx="431653" cy="94500"/>
              </a:xfrm>
            </p:grpSpPr>
            <p:sp>
              <p:nvSpPr>
                <p:cNvPr id="15" name="Google Shape;2220;p74">
                  <a:extLst>
                    <a:ext uri="{FF2B5EF4-FFF2-40B4-BE49-F238E27FC236}">
                      <a16:creationId xmlns:a16="http://schemas.microsoft.com/office/drawing/2014/main" id="{2D0B1713-3D11-4E93-F53A-E1C3E8E043D3}"/>
                    </a:ext>
                  </a:extLst>
                </p:cNvPr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221;p74">
                  <a:extLst>
                    <a:ext uri="{FF2B5EF4-FFF2-40B4-BE49-F238E27FC236}">
                      <a16:creationId xmlns:a16="http://schemas.microsoft.com/office/drawing/2014/main" id="{A392C3CC-489A-8B49-B5FE-342CECBCC011}"/>
                    </a:ext>
                  </a:extLst>
                </p:cNvPr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222;p74">
                  <a:extLst>
                    <a:ext uri="{FF2B5EF4-FFF2-40B4-BE49-F238E27FC236}">
                      <a16:creationId xmlns:a16="http://schemas.microsoft.com/office/drawing/2014/main" id="{E2EE7F76-9487-BD73-4B6F-5CA341EAC828}"/>
                    </a:ext>
                  </a:extLst>
                </p:cNvPr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" name="Google Shape;2223;p74">
            <a:extLst>
              <a:ext uri="{FF2B5EF4-FFF2-40B4-BE49-F238E27FC236}">
                <a16:creationId xmlns:a16="http://schemas.microsoft.com/office/drawing/2014/main" id="{0D8211A2-EEC0-71F5-0861-7DDD9B9DAF28}"/>
              </a:ext>
            </a:extLst>
          </p:cNvPr>
          <p:cNvGrpSpPr/>
          <p:nvPr/>
        </p:nvGrpSpPr>
        <p:grpSpPr>
          <a:xfrm>
            <a:off x="3579196" y="1918290"/>
            <a:ext cx="1952400" cy="1133400"/>
            <a:chOff x="3595871" y="3112538"/>
            <a:chExt cx="1952400" cy="1133400"/>
          </a:xfrm>
        </p:grpSpPr>
        <p:sp>
          <p:nvSpPr>
            <p:cNvPr id="19" name="Google Shape;2224;p74">
              <a:extLst>
                <a:ext uri="{FF2B5EF4-FFF2-40B4-BE49-F238E27FC236}">
                  <a16:creationId xmlns:a16="http://schemas.microsoft.com/office/drawing/2014/main" id="{D157EB75-A21C-55C1-293A-EEC2A1462716}"/>
                </a:ext>
              </a:extLst>
            </p:cNvPr>
            <p:cNvSpPr/>
            <p:nvPr/>
          </p:nvSpPr>
          <p:spPr>
            <a:xfrm>
              <a:off x="3595871" y="3112538"/>
              <a:ext cx="1952400" cy="1133400"/>
            </a:xfrm>
            <a:prstGeom prst="roundRect">
              <a:avLst>
                <a:gd name="adj" fmla="val 854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225;p74">
              <a:extLst>
                <a:ext uri="{FF2B5EF4-FFF2-40B4-BE49-F238E27FC236}">
                  <a16:creationId xmlns:a16="http://schemas.microsoft.com/office/drawing/2014/main" id="{6BE05CE7-1B5A-A3E4-5363-6551BDFF36AC}"/>
                </a:ext>
              </a:extLst>
            </p:cNvPr>
            <p:cNvGrpSpPr/>
            <p:nvPr/>
          </p:nvGrpSpPr>
          <p:grpSpPr>
            <a:xfrm>
              <a:off x="3696672" y="3176300"/>
              <a:ext cx="1750805" cy="94001"/>
              <a:chOff x="3569131" y="3296864"/>
              <a:chExt cx="2721600" cy="146100"/>
            </a:xfrm>
          </p:grpSpPr>
          <p:sp>
            <p:nvSpPr>
              <p:cNvPr id="21" name="Google Shape;2226;p74">
                <a:extLst>
                  <a:ext uri="{FF2B5EF4-FFF2-40B4-BE49-F238E27FC236}">
                    <a16:creationId xmlns:a16="http://schemas.microsoft.com/office/drawing/2014/main" id="{E3DA486F-EA9F-6704-87F2-7D6BAE9E8B2D}"/>
                  </a:ext>
                </a:extLst>
              </p:cNvPr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2227;p74">
                <a:extLst>
                  <a:ext uri="{FF2B5EF4-FFF2-40B4-BE49-F238E27FC236}">
                    <a16:creationId xmlns:a16="http://schemas.microsoft.com/office/drawing/2014/main" id="{D3EC235B-8C1E-18DD-7794-3F62FB2CB048}"/>
                  </a:ext>
                </a:extLst>
              </p:cNvPr>
              <p:cNvGrpSpPr/>
              <p:nvPr/>
            </p:nvGrpSpPr>
            <p:grpSpPr>
              <a:xfrm rot="10800000" flipH="1">
                <a:off x="3595847" y="3322949"/>
                <a:ext cx="429322" cy="93999"/>
                <a:chOff x="5795037" y="809024"/>
                <a:chExt cx="431653" cy="94500"/>
              </a:xfrm>
            </p:grpSpPr>
            <p:sp>
              <p:nvSpPr>
                <p:cNvPr id="23" name="Google Shape;2228;p74">
                  <a:extLst>
                    <a:ext uri="{FF2B5EF4-FFF2-40B4-BE49-F238E27FC236}">
                      <a16:creationId xmlns:a16="http://schemas.microsoft.com/office/drawing/2014/main" id="{B353D6CA-8B9B-6D42-1DCE-DF99B5BAD970}"/>
                    </a:ext>
                  </a:extLst>
                </p:cNvPr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229;p74">
                  <a:extLst>
                    <a:ext uri="{FF2B5EF4-FFF2-40B4-BE49-F238E27FC236}">
                      <a16:creationId xmlns:a16="http://schemas.microsoft.com/office/drawing/2014/main" id="{2590CC95-D026-B372-B257-F1BB69FAA6AD}"/>
                    </a:ext>
                  </a:extLst>
                </p:cNvPr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230;p74">
                  <a:extLst>
                    <a:ext uri="{FF2B5EF4-FFF2-40B4-BE49-F238E27FC236}">
                      <a16:creationId xmlns:a16="http://schemas.microsoft.com/office/drawing/2014/main" id="{E3F0AB01-CA07-06B1-DF99-246359DDAAC9}"/>
                    </a:ext>
                  </a:extLst>
                </p:cNvPr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" name="Google Shape;2289;p74">
            <a:extLst>
              <a:ext uri="{FF2B5EF4-FFF2-40B4-BE49-F238E27FC236}">
                <a16:creationId xmlns:a16="http://schemas.microsoft.com/office/drawing/2014/main" id="{5D428AD9-C067-0504-DBBF-2CB7794E1A70}"/>
              </a:ext>
            </a:extLst>
          </p:cNvPr>
          <p:cNvSpPr/>
          <p:nvPr/>
        </p:nvSpPr>
        <p:spPr>
          <a:xfrm>
            <a:off x="3431158" y="3386103"/>
            <a:ext cx="2302587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290;p74">
            <a:extLst>
              <a:ext uri="{FF2B5EF4-FFF2-40B4-BE49-F238E27FC236}">
                <a16:creationId xmlns:a16="http://schemas.microsoft.com/office/drawing/2014/main" id="{D545DB39-86A0-D57E-DCE3-EFC365343280}"/>
              </a:ext>
            </a:extLst>
          </p:cNvPr>
          <p:cNvSpPr txBox="1">
            <a:spLocks/>
          </p:cNvSpPr>
          <p:nvPr/>
        </p:nvSpPr>
        <p:spPr>
          <a:xfrm>
            <a:off x="3395723" y="3463568"/>
            <a:ext cx="2302587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500"/>
            </a:pPr>
            <a:r>
              <a:rPr lang="en-US" b="1" dirty="0">
                <a:solidFill>
                  <a:schemeClr val="dk1"/>
                </a:solidFill>
                <a:latin typeface="Montserrat"/>
                <a:sym typeface="Montserrat"/>
              </a:rPr>
              <a:t>Mohamed Mahmoud</a:t>
            </a:r>
          </a:p>
        </p:txBody>
      </p:sp>
      <p:sp>
        <p:nvSpPr>
          <p:cNvPr id="28" name="Google Shape;2292;p74">
            <a:extLst>
              <a:ext uri="{FF2B5EF4-FFF2-40B4-BE49-F238E27FC236}">
                <a16:creationId xmlns:a16="http://schemas.microsoft.com/office/drawing/2014/main" id="{3DEA9FAE-7595-373A-58E0-13C2A8994215}"/>
              </a:ext>
            </a:extLst>
          </p:cNvPr>
          <p:cNvSpPr/>
          <p:nvPr/>
        </p:nvSpPr>
        <p:spPr>
          <a:xfrm>
            <a:off x="893417" y="2255036"/>
            <a:ext cx="1952400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293;p74">
            <a:extLst>
              <a:ext uri="{FF2B5EF4-FFF2-40B4-BE49-F238E27FC236}">
                <a16:creationId xmlns:a16="http://schemas.microsoft.com/office/drawing/2014/main" id="{36F9418E-C258-32C5-37E7-FB5A71B5B9F9}"/>
              </a:ext>
            </a:extLst>
          </p:cNvPr>
          <p:cNvSpPr/>
          <p:nvPr/>
        </p:nvSpPr>
        <p:spPr>
          <a:xfrm>
            <a:off x="6298185" y="2319845"/>
            <a:ext cx="1952400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294;p74">
            <a:extLst>
              <a:ext uri="{FF2B5EF4-FFF2-40B4-BE49-F238E27FC236}">
                <a16:creationId xmlns:a16="http://schemas.microsoft.com/office/drawing/2014/main" id="{F5443026-552D-0AD0-CF82-01DF49993FE0}"/>
              </a:ext>
            </a:extLst>
          </p:cNvPr>
          <p:cNvSpPr/>
          <p:nvPr/>
        </p:nvSpPr>
        <p:spPr>
          <a:xfrm>
            <a:off x="893417" y="2033398"/>
            <a:ext cx="374100" cy="939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295;p74">
            <a:extLst>
              <a:ext uri="{FF2B5EF4-FFF2-40B4-BE49-F238E27FC236}">
                <a16:creationId xmlns:a16="http://schemas.microsoft.com/office/drawing/2014/main" id="{9E45B5B5-8FD8-6A43-3374-7FA501CB8A76}"/>
              </a:ext>
            </a:extLst>
          </p:cNvPr>
          <p:cNvSpPr/>
          <p:nvPr/>
        </p:nvSpPr>
        <p:spPr>
          <a:xfrm>
            <a:off x="3617992" y="3206521"/>
            <a:ext cx="374100" cy="939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296;p74">
            <a:extLst>
              <a:ext uri="{FF2B5EF4-FFF2-40B4-BE49-F238E27FC236}">
                <a16:creationId xmlns:a16="http://schemas.microsoft.com/office/drawing/2014/main" id="{33C3D05B-3437-43A2-4966-374C9E4705DD}"/>
              </a:ext>
            </a:extLst>
          </p:cNvPr>
          <p:cNvSpPr/>
          <p:nvPr/>
        </p:nvSpPr>
        <p:spPr>
          <a:xfrm>
            <a:off x="6298186" y="2098207"/>
            <a:ext cx="374100" cy="939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298;p74">
            <a:extLst>
              <a:ext uri="{FF2B5EF4-FFF2-40B4-BE49-F238E27FC236}">
                <a16:creationId xmlns:a16="http://schemas.microsoft.com/office/drawing/2014/main" id="{408A3BF5-5DF6-62AB-7746-EEFC57EEB570}"/>
              </a:ext>
            </a:extLst>
          </p:cNvPr>
          <p:cNvSpPr txBox="1">
            <a:spLocks/>
          </p:cNvSpPr>
          <p:nvPr/>
        </p:nvSpPr>
        <p:spPr>
          <a:xfrm>
            <a:off x="899817" y="2341798"/>
            <a:ext cx="1909500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500"/>
            </a:pPr>
            <a:r>
              <a:rPr lang="en-US" b="1" dirty="0">
                <a:solidFill>
                  <a:schemeClr val="dk1"/>
                </a:solidFill>
                <a:latin typeface="Montserrat"/>
                <a:sym typeface="Montserrat"/>
              </a:rPr>
              <a:t>Tarek Idrees</a:t>
            </a:r>
          </a:p>
        </p:txBody>
      </p:sp>
      <p:sp>
        <p:nvSpPr>
          <p:cNvPr id="35" name="Google Shape;2300;p74">
            <a:extLst>
              <a:ext uri="{FF2B5EF4-FFF2-40B4-BE49-F238E27FC236}">
                <a16:creationId xmlns:a16="http://schemas.microsoft.com/office/drawing/2014/main" id="{F4BD3C57-E65E-73AB-D7F5-0C800108103C}"/>
              </a:ext>
            </a:extLst>
          </p:cNvPr>
          <p:cNvSpPr txBox="1">
            <a:spLocks/>
          </p:cNvSpPr>
          <p:nvPr/>
        </p:nvSpPr>
        <p:spPr>
          <a:xfrm>
            <a:off x="6334679" y="2406607"/>
            <a:ext cx="1909500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500"/>
            </a:pPr>
            <a:r>
              <a:rPr lang="en-US" b="1" dirty="0">
                <a:solidFill>
                  <a:schemeClr val="dk1"/>
                </a:solidFill>
                <a:latin typeface="Montserrat"/>
                <a:sym typeface="Montserrat"/>
              </a:rPr>
              <a:t>Hasnaa Ali</a:t>
            </a:r>
          </a:p>
        </p:txBody>
      </p:sp>
      <p:grpSp>
        <p:nvGrpSpPr>
          <p:cNvPr id="36" name="Google Shape;2207;p74">
            <a:extLst>
              <a:ext uri="{FF2B5EF4-FFF2-40B4-BE49-F238E27FC236}">
                <a16:creationId xmlns:a16="http://schemas.microsoft.com/office/drawing/2014/main" id="{7E093021-3BF9-BB49-AFE8-35D6F0C17CFF}"/>
              </a:ext>
            </a:extLst>
          </p:cNvPr>
          <p:cNvGrpSpPr/>
          <p:nvPr/>
        </p:nvGrpSpPr>
        <p:grpSpPr>
          <a:xfrm>
            <a:off x="830645" y="2888802"/>
            <a:ext cx="1952400" cy="1133400"/>
            <a:chOff x="1049150" y="1694863"/>
            <a:chExt cx="1952400" cy="1133400"/>
          </a:xfrm>
        </p:grpSpPr>
        <p:sp>
          <p:nvSpPr>
            <p:cNvPr id="37" name="Google Shape;2208;p74">
              <a:extLst>
                <a:ext uri="{FF2B5EF4-FFF2-40B4-BE49-F238E27FC236}">
                  <a16:creationId xmlns:a16="http://schemas.microsoft.com/office/drawing/2014/main" id="{27A2AEA9-9B64-0519-4653-DD8F4BA3107A}"/>
                </a:ext>
              </a:extLst>
            </p:cNvPr>
            <p:cNvSpPr/>
            <p:nvPr/>
          </p:nvSpPr>
          <p:spPr>
            <a:xfrm>
              <a:off x="1049150" y="1694863"/>
              <a:ext cx="1952400" cy="1133400"/>
            </a:xfrm>
            <a:prstGeom prst="roundRect">
              <a:avLst>
                <a:gd name="adj" fmla="val 854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2209;p74">
              <a:extLst>
                <a:ext uri="{FF2B5EF4-FFF2-40B4-BE49-F238E27FC236}">
                  <a16:creationId xmlns:a16="http://schemas.microsoft.com/office/drawing/2014/main" id="{7CE4A176-5112-8AFB-90C4-C13B6E50DA64}"/>
                </a:ext>
              </a:extLst>
            </p:cNvPr>
            <p:cNvGrpSpPr/>
            <p:nvPr/>
          </p:nvGrpSpPr>
          <p:grpSpPr>
            <a:xfrm>
              <a:off x="1115247" y="1763750"/>
              <a:ext cx="1750805" cy="94001"/>
              <a:chOff x="3569131" y="3296864"/>
              <a:chExt cx="2721600" cy="146100"/>
            </a:xfrm>
          </p:grpSpPr>
          <p:sp>
            <p:nvSpPr>
              <p:cNvPr id="39" name="Google Shape;2210;p74">
                <a:extLst>
                  <a:ext uri="{FF2B5EF4-FFF2-40B4-BE49-F238E27FC236}">
                    <a16:creationId xmlns:a16="http://schemas.microsoft.com/office/drawing/2014/main" id="{ADC28649-BD00-7AEF-2A86-6754CFF144AB}"/>
                  </a:ext>
                </a:extLst>
              </p:cNvPr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2211;p74">
                <a:extLst>
                  <a:ext uri="{FF2B5EF4-FFF2-40B4-BE49-F238E27FC236}">
                    <a16:creationId xmlns:a16="http://schemas.microsoft.com/office/drawing/2014/main" id="{C13DC3DB-6E3F-F4AE-F3B5-FEB2455F564B}"/>
                  </a:ext>
                </a:extLst>
              </p:cNvPr>
              <p:cNvGrpSpPr/>
              <p:nvPr/>
            </p:nvGrpSpPr>
            <p:grpSpPr>
              <a:xfrm rot="10800000" flipH="1">
                <a:off x="3595847" y="3322949"/>
                <a:ext cx="429322" cy="93999"/>
                <a:chOff x="5795037" y="809024"/>
                <a:chExt cx="431653" cy="94500"/>
              </a:xfrm>
            </p:grpSpPr>
            <p:sp>
              <p:nvSpPr>
                <p:cNvPr id="41" name="Google Shape;2212;p74">
                  <a:extLst>
                    <a:ext uri="{FF2B5EF4-FFF2-40B4-BE49-F238E27FC236}">
                      <a16:creationId xmlns:a16="http://schemas.microsoft.com/office/drawing/2014/main" id="{CF4EDCEC-9660-8AB6-9031-60CF06997073}"/>
                    </a:ext>
                  </a:extLst>
                </p:cNvPr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213;p74">
                  <a:extLst>
                    <a:ext uri="{FF2B5EF4-FFF2-40B4-BE49-F238E27FC236}">
                      <a16:creationId xmlns:a16="http://schemas.microsoft.com/office/drawing/2014/main" id="{0CEB18D2-76FC-C95F-1277-074C284FA2AD}"/>
                    </a:ext>
                  </a:extLst>
                </p:cNvPr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214;p74">
                  <a:extLst>
                    <a:ext uri="{FF2B5EF4-FFF2-40B4-BE49-F238E27FC236}">
                      <a16:creationId xmlns:a16="http://schemas.microsoft.com/office/drawing/2014/main" id="{6B6BB770-9B2C-2F9C-0FD4-1D1E0A842A91}"/>
                    </a:ext>
                  </a:extLst>
                </p:cNvPr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4" name="Google Shape;2292;p74">
            <a:extLst>
              <a:ext uri="{FF2B5EF4-FFF2-40B4-BE49-F238E27FC236}">
                <a16:creationId xmlns:a16="http://schemas.microsoft.com/office/drawing/2014/main" id="{9BCC53F7-0C0C-6247-3833-E86462A54A2C}"/>
              </a:ext>
            </a:extLst>
          </p:cNvPr>
          <p:cNvSpPr/>
          <p:nvPr/>
        </p:nvSpPr>
        <p:spPr>
          <a:xfrm>
            <a:off x="905156" y="4317868"/>
            <a:ext cx="1952400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294;p74">
            <a:extLst>
              <a:ext uri="{FF2B5EF4-FFF2-40B4-BE49-F238E27FC236}">
                <a16:creationId xmlns:a16="http://schemas.microsoft.com/office/drawing/2014/main" id="{96C5107F-3670-FF40-5BEA-5D701F4FA46B}"/>
              </a:ext>
            </a:extLst>
          </p:cNvPr>
          <p:cNvSpPr/>
          <p:nvPr/>
        </p:nvSpPr>
        <p:spPr>
          <a:xfrm>
            <a:off x="905156" y="4096230"/>
            <a:ext cx="374100" cy="939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2298;p74">
            <a:extLst>
              <a:ext uri="{FF2B5EF4-FFF2-40B4-BE49-F238E27FC236}">
                <a16:creationId xmlns:a16="http://schemas.microsoft.com/office/drawing/2014/main" id="{54B4EA97-1947-5A15-D9EE-F96EB457C7A2}"/>
              </a:ext>
            </a:extLst>
          </p:cNvPr>
          <p:cNvSpPr txBox="1">
            <a:spLocks/>
          </p:cNvSpPr>
          <p:nvPr/>
        </p:nvSpPr>
        <p:spPr>
          <a:xfrm>
            <a:off x="911556" y="4404630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/>
              <a:t>Mohamed Idrees</a:t>
            </a:r>
          </a:p>
        </p:txBody>
      </p:sp>
      <p:grpSp>
        <p:nvGrpSpPr>
          <p:cNvPr id="47" name="Google Shape;2215;p74">
            <a:extLst>
              <a:ext uri="{FF2B5EF4-FFF2-40B4-BE49-F238E27FC236}">
                <a16:creationId xmlns:a16="http://schemas.microsoft.com/office/drawing/2014/main" id="{3004AA8F-3B64-344F-F335-C0FAA2B8F7EA}"/>
              </a:ext>
            </a:extLst>
          </p:cNvPr>
          <p:cNvGrpSpPr/>
          <p:nvPr/>
        </p:nvGrpSpPr>
        <p:grpSpPr>
          <a:xfrm>
            <a:off x="6383365" y="2847188"/>
            <a:ext cx="1952400" cy="1133400"/>
            <a:chOff x="6142599" y="1694863"/>
            <a:chExt cx="1952400" cy="1133400"/>
          </a:xfrm>
        </p:grpSpPr>
        <p:sp>
          <p:nvSpPr>
            <p:cNvPr id="48" name="Google Shape;2216;p74">
              <a:extLst>
                <a:ext uri="{FF2B5EF4-FFF2-40B4-BE49-F238E27FC236}">
                  <a16:creationId xmlns:a16="http://schemas.microsoft.com/office/drawing/2014/main" id="{CFADB9AC-E6B3-2A04-533A-CC4FE48BE3E8}"/>
                </a:ext>
              </a:extLst>
            </p:cNvPr>
            <p:cNvSpPr/>
            <p:nvPr/>
          </p:nvSpPr>
          <p:spPr>
            <a:xfrm>
              <a:off x="6142599" y="1694863"/>
              <a:ext cx="1952400" cy="1133400"/>
            </a:xfrm>
            <a:prstGeom prst="roundRect">
              <a:avLst>
                <a:gd name="adj" fmla="val 854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9" name="Google Shape;2217;p74">
              <a:extLst>
                <a:ext uri="{FF2B5EF4-FFF2-40B4-BE49-F238E27FC236}">
                  <a16:creationId xmlns:a16="http://schemas.microsoft.com/office/drawing/2014/main" id="{0C06B8B8-5A5C-05BD-7FCB-160622742BAD}"/>
                </a:ext>
              </a:extLst>
            </p:cNvPr>
            <p:cNvGrpSpPr/>
            <p:nvPr/>
          </p:nvGrpSpPr>
          <p:grpSpPr>
            <a:xfrm>
              <a:off x="6243397" y="1763750"/>
              <a:ext cx="1750805" cy="94001"/>
              <a:chOff x="3569131" y="3296864"/>
              <a:chExt cx="2721600" cy="146100"/>
            </a:xfrm>
          </p:grpSpPr>
          <p:sp>
            <p:nvSpPr>
              <p:cNvPr id="50" name="Google Shape;2218;p74">
                <a:extLst>
                  <a:ext uri="{FF2B5EF4-FFF2-40B4-BE49-F238E27FC236}">
                    <a16:creationId xmlns:a16="http://schemas.microsoft.com/office/drawing/2014/main" id="{825F96B1-7779-1B68-48F4-26F0D1099127}"/>
                  </a:ext>
                </a:extLst>
              </p:cNvPr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" name="Google Shape;2219;p74">
                <a:extLst>
                  <a:ext uri="{FF2B5EF4-FFF2-40B4-BE49-F238E27FC236}">
                    <a16:creationId xmlns:a16="http://schemas.microsoft.com/office/drawing/2014/main" id="{B9EC3940-9672-BE52-53DF-BA8EA123E97F}"/>
                  </a:ext>
                </a:extLst>
              </p:cNvPr>
              <p:cNvGrpSpPr/>
              <p:nvPr/>
            </p:nvGrpSpPr>
            <p:grpSpPr>
              <a:xfrm rot="10800000" flipH="1">
                <a:off x="3595847" y="3322949"/>
                <a:ext cx="429322" cy="93999"/>
                <a:chOff x="5795037" y="809024"/>
                <a:chExt cx="431653" cy="94500"/>
              </a:xfrm>
            </p:grpSpPr>
            <p:sp>
              <p:nvSpPr>
                <p:cNvPr id="52" name="Google Shape;2220;p74">
                  <a:extLst>
                    <a:ext uri="{FF2B5EF4-FFF2-40B4-BE49-F238E27FC236}">
                      <a16:creationId xmlns:a16="http://schemas.microsoft.com/office/drawing/2014/main" id="{7D3BD806-7A88-5FBE-D98A-3DD0DEDDB5C7}"/>
                    </a:ext>
                  </a:extLst>
                </p:cNvPr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221;p74">
                  <a:extLst>
                    <a:ext uri="{FF2B5EF4-FFF2-40B4-BE49-F238E27FC236}">
                      <a16:creationId xmlns:a16="http://schemas.microsoft.com/office/drawing/2014/main" id="{08B5919B-272C-E23F-DFFF-F86EA621D792}"/>
                    </a:ext>
                  </a:extLst>
                </p:cNvPr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222;p74">
                  <a:extLst>
                    <a:ext uri="{FF2B5EF4-FFF2-40B4-BE49-F238E27FC236}">
                      <a16:creationId xmlns:a16="http://schemas.microsoft.com/office/drawing/2014/main" id="{EA14026C-B65E-9FCA-C884-3922A0C6AB62}"/>
                    </a:ext>
                  </a:extLst>
                </p:cNvPr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" name="Google Shape;2293;p74">
            <a:extLst>
              <a:ext uri="{FF2B5EF4-FFF2-40B4-BE49-F238E27FC236}">
                <a16:creationId xmlns:a16="http://schemas.microsoft.com/office/drawing/2014/main" id="{83EF765C-625F-03B1-3AEE-8E9B9CD4D5B0}"/>
              </a:ext>
            </a:extLst>
          </p:cNvPr>
          <p:cNvSpPr/>
          <p:nvPr/>
        </p:nvSpPr>
        <p:spPr>
          <a:xfrm>
            <a:off x="6383365" y="4341063"/>
            <a:ext cx="1952400" cy="3381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296;p74">
            <a:extLst>
              <a:ext uri="{FF2B5EF4-FFF2-40B4-BE49-F238E27FC236}">
                <a16:creationId xmlns:a16="http://schemas.microsoft.com/office/drawing/2014/main" id="{A04E0143-E455-F88F-3E17-5AB726A9F7BB}"/>
              </a:ext>
            </a:extLst>
          </p:cNvPr>
          <p:cNvSpPr/>
          <p:nvPr/>
        </p:nvSpPr>
        <p:spPr>
          <a:xfrm>
            <a:off x="6383366" y="4119425"/>
            <a:ext cx="374100" cy="939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300;p74">
            <a:extLst>
              <a:ext uri="{FF2B5EF4-FFF2-40B4-BE49-F238E27FC236}">
                <a16:creationId xmlns:a16="http://schemas.microsoft.com/office/drawing/2014/main" id="{3E1681A8-209E-3781-E81E-162159478333}"/>
              </a:ext>
            </a:extLst>
          </p:cNvPr>
          <p:cNvSpPr txBox="1">
            <a:spLocks/>
          </p:cNvSpPr>
          <p:nvPr/>
        </p:nvSpPr>
        <p:spPr>
          <a:xfrm>
            <a:off x="6476633" y="4352162"/>
            <a:ext cx="1852726" cy="3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100" dirty="0" err="1"/>
              <a:t>Mennatallah</a:t>
            </a:r>
            <a:r>
              <a:rPr lang="en-US" sz="1100" dirty="0"/>
              <a:t> Mabrouk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EDF8C36-3B71-CA59-B817-6AAE963F9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8" t="6891" r="40942" b="43441"/>
          <a:stretch/>
        </p:blipFill>
        <p:spPr>
          <a:xfrm>
            <a:off x="4174408" y="2098676"/>
            <a:ext cx="869445" cy="8778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CFCEA77-B573-FD92-3E04-084A0A429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72" t="15330" r="45758" b="47031"/>
          <a:stretch/>
        </p:blipFill>
        <p:spPr>
          <a:xfrm>
            <a:off x="1337421" y="996459"/>
            <a:ext cx="869445" cy="8778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60D998D-5FDA-92DF-3BBD-01027E9A6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96" t="27690" r="29388" b="52878"/>
          <a:stretch/>
        </p:blipFill>
        <p:spPr>
          <a:xfrm>
            <a:off x="1337421" y="3111595"/>
            <a:ext cx="869445" cy="8778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5CDD9CE-89CF-1AAB-79FA-F9A46655A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33" t="-331" r="3915" b="50316"/>
          <a:stretch/>
        </p:blipFill>
        <p:spPr>
          <a:xfrm>
            <a:off x="6854706" y="1035201"/>
            <a:ext cx="869445" cy="8778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E2D719E-9D3F-BFC6-D7DE-1CD5CA0660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10" t="4615" r="19701" b="56912"/>
          <a:stretch/>
        </p:blipFill>
        <p:spPr>
          <a:xfrm>
            <a:off x="6917327" y="3051690"/>
            <a:ext cx="869445" cy="8778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5AD1C6AE-6245-9C92-5566-33FB873D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59" y="223588"/>
            <a:ext cx="7704000" cy="504600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076678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B12-2B16-442C-9724-47B637D4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" y="452797"/>
            <a:ext cx="6645349" cy="1122000"/>
          </a:xfrm>
        </p:spPr>
        <p:txBody>
          <a:bodyPr/>
          <a:lstStyle/>
          <a:p>
            <a:r>
              <a:rPr lang="en-US" dirty="0"/>
              <a:t>4-Building Model and  </a:t>
            </a:r>
            <a:br>
              <a:rPr lang="en-US" dirty="0"/>
            </a:br>
            <a:r>
              <a:rPr lang="en-US" dirty="0"/>
              <a:t>    Evaluating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D56E0-6011-49A4-AFC3-BD5D30A06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82610"/>
            <a:ext cx="6038987" cy="3439410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sz="1800" dirty="0"/>
              <a:t>Only 20%  of the original dataset was considered as a blind dataset (test data). The remaining 80% was used in training.</a:t>
            </a:r>
          </a:p>
          <a:p>
            <a:endParaRPr lang="en-US" sz="1800" dirty="0"/>
          </a:p>
          <a:p>
            <a:r>
              <a:rPr lang="en-US" sz="1800" dirty="0"/>
              <a:t>Build the model with RNN Deep learning algorithm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0A243-3A4D-ECA0-9285-E5ABA7C8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913" y="316010"/>
            <a:ext cx="2238729" cy="4308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FB942-2E63-3C2E-DEC9-F063A5FE6762}"/>
              </a:ext>
            </a:extLst>
          </p:cNvPr>
          <p:cNvSpPr txBox="1"/>
          <p:nvPr/>
        </p:nvSpPr>
        <p:spPr>
          <a:xfrm>
            <a:off x="6737483" y="469070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RNN Model Structure</a:t>
            </a:r>
            <a:endParaRPr lang="en-US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D5C88B-E1C4-82F0-7D53-BA3AEFB62C40}"/>
                  </a:ext>
                </a:extLst>
              </p14:cNvPr>
              <p14:cNvContentPartPr/>
              <p14:nvPr/>
            </p14:nvContentPartPr>
            <p14:xfrm>
              <a:off x="7579845" y="3450934"/>
              <a:ext cx="32040" cy="60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D5C88B-E1C4-82F0-7D53-BA3AEFB62C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1205" y="3441934"/>
                <a:ext cx="4968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14D9708-12AB-E0D7-1117-AC1A95BAD6E1}"/>
              </a:ext>
            </a:extLst>
          </p:cNvPr>
          <p:cNvGrpSpPr/>
          <p:nvPr/>
        </p:nvGrpSpPr>
        <p:grpSpPr>
          <a:xfrm>
            <a:off x="7479765" y="3448414"/>
            <a:ext cx="126360" cy="71280"/>
            <a:chOff x="7479765" y="3448414"/>
            <a:chExt cx="126360" cy="7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D6988E-67CE-6D6C-ED13-F4415E36F508}"/>
                    </a:ext>
                  </a:extLst>
                </p14:cNvPr>
                <p14:cNvContentPartPr/>
                <p14:nvPr/>
              </p14:nvContentPartPr>
              <p14:xfrm>
                <a:off x="7479765" y="3448414"/>
                <a:ext cx="46440" cy="71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D6988E-67CE-6D6C-ED13-F4415E36F50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70765" y="3439774"/>
                  <a:ext cx="64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932966-8C94-669E-CC7B-130BA3C599C3}"/>
                    </a:ext>
                  </a:extLst>
                </p14:cNvPr>
                <p14:cNvContentPartPr/>
                <p14:nvPr/>
              </p14:nvContentPartPr>
              <p14:xfrm>
                <a:off x="7598205" y="3490894"/>
                <a:ext cx="7920" cy="6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932966-8C94-669E-CC7B-130BA3C599C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89565" y="3481894"/>
                  <a:ext cx="255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8B2F0E-858D-D39E-6104-66BC87C737BE}"/>
                  </a:ext>
                </a:extLst>
              </p14:cNvPr>
              <p14:cNvContentPartPr/>
              <p14:nvPr/>
            </p14:nvContentPartPr>
            <p14:xfrm>
              <a:off x="5991165" y="3383524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8B2F0E-858D-D39E-6104-66BC87C737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82165" y="33748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2C4E18-63AE-6EE6-E257-01194FBE5A99}"/>
                  </a:ext>
                </a:extLst>
              </p14:cNvPr>
              <p14:cNvContentPartPr/>
              <p14:nvPr/>
            </p14:nvContentPartPr>
            <p14:xfrm>
              <a:off x="2999261" y="4670438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2C4E18-63AE-6EE6-E257-01194FBE5A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0621" y="46614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2922F8-FB17-1FDB-1595-3F9C39C0D547}"/>
                  </a:ext>
                </a:extLst>
              </p14:cNvPr>
              <p14:cNvContentPartPr/>
              <p14:nvPr/>
            </p14:nvContentPartPr>
            <p14:xfrm>
              <a:off x="6301901" y="4512398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2922F8-FB17-1FDB-1595-3F9C39C0D5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3261" y="450375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4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6414-E645-4A2F-9307-58B6F26B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5" y="519693"/>
            <a:ext cx="4374112" cy="1122000"/>
          </a:xfrm>
        </p:spPr>
        <p:txBody>
          <a:bodyPr/>
          <a:lstStyle/>
          <a:p>
            <a:r>
              <a:rPr lang="en-US" dirty="0"/>
              <a:t>Confusion Matrix of RNN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0E4DF-B1E9-4CCE-8ECE-879EC384A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379" y="1641693"/>
            <a:ext cx="3856900" cy="2545500"/>
          </a:xfrm>
        </p:spPr>
        <p:txBody>
          <a:bodyPr/>
          <a:lstStyle/>
          <a:p>
            <a:r>
              <a:rPr lang="en-US" dirty="0"/>
              <a:t>Our model for AVL with RNN made 99.58% accuracy without over-fitting or biased which is an accepted model and accuracy</a:t>
            </a:r>
            <a:r>
              <a:rPr lang="ar-EG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5CDCE6-F802-4690-94D6-F1D6C06A50EF}"/>
              </a:ext>
            </a:extLst>
          </p:cNvPr>
          <p:cNvSpPr/>
          <p:nvPr/>
        </p:nvSpPr>
        <p:spPr>
          <a:xfrm>
            <a:off x="5558762" y="1322261"/>
            <a:ext cx="421019" cy="144726"/>
          </a:xfrm>
          <a:prstGeom prst="rect">
            <a:avLst/>
          </a:prstGeom>
          <a:solidFill>
            <a:srgbClr val="59C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4FC627-5AE0-4762-86FC-347ED1801753}"/>
              </a:ext>
            </a:extLst>
          </p:cNvPr>
          <p:cNvSpPr/>
          <p:nvPr/>
        </p:nvSpPr>
        <p:spPr>
          <a:xfrm>
            <a:off x="6828272" y="2604639"/>
            <a:ext cx="421019" cy="144726"/>
          </a:xfrm>
          <a:prstGeom prst="rect">
            <a:avLst/>
          </a:prstGeom>
          <a:solidFill>
            <a:srgbClr val="59C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A24B2-43B0-4510-A1CB-F67DB8797E1D}"/>
              </a:ext>
            </a:extLst>
          </p:cNvPr>
          <p:cNvSpPr/>
          <p:nvPr/>
        </p:nvSpPr>
        <p:spPr>
          <a:xfrm>
            <a:off x="6828272" y="1322261"/>
            <a:ext cx="421019" cy="144726"/>
          </a:xfrm>
          <a:prstGeom prst="rect">
            <a:avLst/>
          </a:prstGeom>
          <a:solidFill>
            <a:srgbClr val="FF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C3F12-B537-4FCD-AF2F-A0F8384B14B3}"/>
              </a:ext>
            </a:extLst>
          </p:cNvPr>
          <p:cNvSpPr/>
          <p:nvPr/>
        </p:nvSpPr>
        <p:spPr>
          <a:xfrm>
            <a:off x="5519167" y="2604639"/>
            <a:ext cx="421019" cy="144726"/>
          </a:xfrm>
          <a:prstGeom prst="rect">
            <a:avLst/>
          </a:prstGeom>
          <a:solidFill>
            <a:srgbClr val="FF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FFAFB-442F-F182-4B54-5D7D8FAC3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0"/>
          <a:stretch/>
        </p:blipFill>
        <p:spPr>
          <a:xfrm>
            <a:off x="4995722" y="1095153"/>
            <a:ext cx="3499691" cy="3009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C9FF6B-1C12-7E34-E009-80D8B35A306B}"/>
              </a:ext>
            </a:extLst>
          </p:cNvPr>
          <p:cNvSpPr txBox="1"/>
          <p:nvPr/>
        </p:nvSpPr>
        <p:spPr>
          <a:xfrm>
            <a:off x="5769271" y="4627679"/>
            <a:ext cx="219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RNN Confusion Matrix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6DC46A-A625-E285-360C-141786DF610B}"/>
                  </a:ext>
                </a:extLst>
              </p14:cNvPr>
              <p14:cNvContentPartPr/>
              <p14:nvPr/>
            </p14:nvContentPartPr>
            <p14:xfrm>
              <a:off x="5992661" y="4834888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6DC46A-A625-E285-360C-141786DF61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3661" y="48258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209C14D-5F11-CC2B-0084-F4B811609507}"/>
              </a:ext>
            </a:extLst>
          </p:cNvPr>
          <p:cNvGrpSpPr/>
          <p:nvPr/>
        </p:nvGrpSpPr>
        <p:grpSpPr>
          <a:xfrm>
            <a:off x="5999141" y="4690168"/>
            <a:ext cx="360" cy="360"/>
            <a:chOff x="5999141" y="4690168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DC222D-CAC0-1330-4D3F-6E7A50C80843}"/>
                    </a:ext>
                  </a:extLst>
                </p14:cNvPr>
                <p14:cNvContentPartPr/>
                <p14:nvPr/>
              </p14:nvContentPartPr>
              <p14:xfrm>
                <a:off x="5999141" y="4690168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DC222D-CAC0-1330-4D3F-6E7A50C808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0141" y="46811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F428BF-267B-E943-591F-C849999A65DA}"/>
                    </a:ext>
                  </a:extLst>
                </p14:cNvPr>
                <p14:cNvContentPartPr/>
                <p14:nvPr/>
              </p14:nvContentPartPr>
              <p14:xfrm>
                <a:off x="5999141" y="4690168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F428BF-267B-E943-591F-C849999A65D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90141" y="46811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53B5B4-B228-5401-D5CC-0F9A279A38F2}"/>
                  </a:ext>
                </a:extLst>
              </p14:cNvPr>
              <p14:cNvContentPartPr/>
              <p14:nvPr/>
            </p14:nvContentPartPr>
            <p14:xfrm>
              <a:off x="5696381" y="3795568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53B5B4-B228-5401-D5CC-0F9A279A38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7741" y="37865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E29101-2236-2B57-9203-A58F6579FDBA}"/>
                  </a:ext>
                </a:extLst>
              </p14:cNvPr>
              <p14:cNvContentPartPr/>
              <p14:nvPr/>
            </p14:nvContentPartPr>
            <p14:xfrm>
              <a:off x="6262301" y="4749208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E29101-2236-2B57-9203-A58F6579FD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3661" y="47405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14D2306-57D4-26A4-8A9D-8AAC4F503F3A}"/>
                  </a:ext>
                </a:extLst>
              </p14:cNvPr>
              <p14:cNvContentPartPr/>
              <p14:nvPr/>
            </p14:nvContentPartPr>
            <p14:xfrm>
              <a:off x="5696381" y="4775488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14D2306-57D4-26A4-8A9D-8AAC4F503F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7741" y="476684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70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1"/>
          <p:cNvSpPr txBox="1">
            <a:spLocks noGrp="1"/>
          </p:cNvSpPr>
          <p:nvPr>
            <p:ph type="title"/>
          </p:nvPr>
        </p:nvSpPr>
        <p:spPr>
          <a:xfrm>
            <a:off x="720000" y="100587"/>
            <a:ext cx="77040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1359" name="Google Shape;1359;p41"/>
          <p:cNvSpPr txBox="1">
            <a:spLocks noGrp="1"/>
          </p:cNvSpPr>
          <p:nvPr>
            <p:ph type="title" idx="4294967295"/>
          </p:nvPr>
        </p:nvSpPr>
        <p:spPr>
          <a:xfrm>
            <a:off x="0" y="2116138"/>
            <a:ext cx="1792288" cy="398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/>
              <a:t>Study</a:t>
            </a:r>
          </a:p>
        </p:txBody>
      </p:sp>
      <p:sp>
        <p:nvSpPr>
          <p:cNvPr id="1360" name="Google Shape;1360;p41"/>
          <p:cNvSpPr txBox="1">
            <a:spLocks noGrp="1"/>
          </p:cNvSpPr>
          <p:nvPr>
            <p:ph type="subTitle" idx="4294967295"/>
          </p:nvPr>
        </p:nvSpPr>
        <p:spPr>
          <a:xfrm>
            <a:off x="0" y="3371850"/>
            <a:ext cx="3952875" cy="22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Predicting Protein-Protein Interactions from Matrix-Based Protein Sequence Using Convolution Neural Network and Feature-Selective Rotation Forest. Sci Rep 9, 9848 (2019)</a:t>
            </a:r>
            <a:r>
              <a:rPr lang="en-US" sz="16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.[1]</a:t>
            </a:r>
          </a:p>
        </p:txBody>
      </p:sp>
      <p:sp>
        <p:nvSpPr>
          <p:cNvPr id="1363" name="Google Shape;1363;p41"/>
          <p:cNvSpPr txBox="1">
            <a:spLocks noGrp="1"/>
          </p:cNvSpPr>
          <p:nvPr>
            <p:ph type="title" idx="4294967295"/>
          </p:nvPr>
        </p:nvSpPr>
        <p:spPr>
          <a:xfrm>
            <a:off x="7353300" y="2139950"/>
            <a:ext cx="1790700" cy="398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Study</a:t>
            </a:r>
            <a:endParaRPr sz="2100" dirty="0"/>
          </a:p>
        </p:txBody>
      </p:sp>
      <p:sp>
        <p:nvSpPr>
          <p:cNvPr id="1364" name="Google Shape;1364;p41"/>
          <p:cNvSpPr txBox="1">
            <a:spLocks noGrp="1"/>
          </p:cNvSpPr>
          <p:nvPr>
            <p:ph type="subTitle" idx="4294967295"/>
          </p:nvPr>
        </p:nvSpPr>
        <p:spPr>
          <a:xfrm>
            <a:off x="6207125" y="2478088"/>
            <a:ext cx="2936875" cy="149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ctr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Prediction of protein-protein interactions based on elastic net and deep forest</a:t>
            </a:r>
            <a:r>
              <a:rPr lang="en-US" sz="18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.(2021)[2] 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52" name="Google Shape;1352;p41"/>
          <p:cNvGrpSpPr/>
          <p:nvPr/>
        </p:nvGrpSpPr>
        <p:grpSpPr>
          <a:xfrm>
            <a:off x="2823785" y="834755"/>
            <a:ext cx="3450844" cy="2269183"/>
            <a:chOff x="235800" y="830650"/>
            <a:chExt cx="6978450" cy="4588844"/>
          </a:xfrm>
        </p:grpSpPr>
        <p:sp>
          <p:nvSpPr>
            <p:cNvPr id="1353" name="Google Shape;1353;p4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3333"/>
                </a:solidFill>
              </a:endParaR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333333"/>
                </a:solidFill>
              </a:endParaRPr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333333"/>
                </a:solidFill>
              </a:endParaRPr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3333"/>
                </a:solidFill>
              </a:endParaRPr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3333"/>
                </a:solidFill>
              </a:endParaRPr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3333"/>
                </a:solidFill>
              </a:endParaRPr>
            </a:p>
          </p:txBody>
        </p:sp>
      </p:grpSp>
      <p:grpSp>
        <p:nvGrpSpPr>
          <p:cNvPr id="1365" name="Google Shape;1365;p41"/>
          <p:cNvGrpSpPr/>
          <p:nvPr/>
        </p:nvGrpSpPr>
        <p:grpSpPr>
          <a:xfrm>
            <a:off x="2588568" y="1814098"/>
            <a:ext cx="715823" cy="659298"/>
            <a:chOff x="2588568" y="1919035"/>
            <a:chExt cx="715823" cy="659298"/>
          </a:xfrm>
        </p:grpSpPr>
        <p:sp>
          <p:nvSpPr>
            <p:cNvPr id="1366" name="Google Shape;1366;p41"/>
            <p:cNvSpPr/>
            <p:nvPr/>
          </p:nvSpPr>
          <p:spPr>
            <a:xfrm rot="201289" flipH="1">
              <a:off x="3041150" y="1919035"/>
              <a:ext cx="263241" cy="262503"/>
            </a:xfrm>
            <a:custGeom>
              <a:avLst/>
              <a:gdLst/>
              <a:ahLst/>
              <a:cxnLst/>
              <a:rect l="l" t="t" r="r" b="b"/>
              <a:pathLst>
                <a:path w="15177" h="21427" extrusionOk="0">
                  <a:moveTo>
                    <a:pt x="8527" y="0"/>
                  </a:moveTo>
                  <a:cubicBezTo>
                    <a:pt x="6540" y="37"/>
                    <a:pt x="4649" y="1034"/>
                    <a:pt x="3292" y="2478"/>
                  </a:cubicBezTo>
                  <a:cubicBezTo>
                    <a:pt x="1936" y="3923"/>
                    <a:pt x="1093" y="5792"/>
                    <a:pt x="624" y="7720"/>
                  </a:cubicBezTo>
                  <a:cubicBezTo>
                    <a:pt x="0" y="10286"/>
                    <a:pt x="30" y="12962"/>
                    <a:pt x="697" y="15514"/>
                  </a:cubicBezTo>
                  <a:cubicBezTo>
                    <a:pt x="968" y="16577"/>
                    <a:pt x="1364" y="17625"/>
                    <a:pt x="1995" y="18512"/>
                  </a:cubicBezTo>
                  <a:cubicBezTo>
                    <a:pt x="3357" y="20441"/>
                    <a:pt x="5735" y="21426"/>
                    <a:pt x="8109" y="21426"/>
                  </a:cubicBezTo>
                  <a:cubicBezTo>
                    <a:pt x="8930" y="21426"/>
                    <a:pt x="9750" y="21308"/>
                    <a:pt x="10528" y="21071"/>
                  </a:cubicBezTo>
                  <a:cubicBezTo>
                    <a:pt x="11342" y="20822"/>
                    <a:pt x="12141" y="20440"/>
                    <a:pt x="12728" y="19817"/>
                  </a:cubicBezTo>
                  <a:cubicBezTo>
                    <a:pt x="13256" y="19260"/>
                    <a:pt x="13578" y="18534"/>
                    <a:pt x="13835" y="17808"/>
                  </a:cubicBezTo>
                  <a:cubicBezTo>
                    <a:pt x="14773" y="15206"/>
                    <a:pt x="15052" y="12405"/>
                    <a:pt x="15140" y="9641"/>
                  </a:cubicBezTo>
                  <a:cubicBezTo>
                    <a:pt x="15176" y="8417"/>
                    <a:pt x="15176" y="7178"/>
                    <a:pt x="14898" y="5990"/>
                  </a:cubicBezTo>
                  <a:cubicBezTo>
                    <a:pt x="14223" y="3116"/>
                    <a:pt x="11789" y="734"/>
                    <a:pt x="8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7" name="Google Shape;1367;p41"/>
            <p:cNvCxnSpPr>
              <a:cxnSpLocks/>
            </p:cNvCxnSpPr>
            <p:nvPr/>
          </p:nvCxnSpPr>
          <p:spPr>
            <a:xfrm rot="10800000" flipH="1">
              <a:off x="2588568" y="2037133"/>
              <a:ext cx="572100" cy="541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370" name="Google Shape;1370;p41"/>
          <p:cNvGrpSpPr/>
          <p:nvPr/>
        </p:nvGrpSpPr>
        <p:grpSpPr>
          <a:xfrm>
            <a:off x="5322675" y="1839295"/>
            <a:ext cx="1190225" cy="580323"/>
            <a:chOff x="5322675" y="1975485"/>
            <a:chExt cx="1190225" cy="580323"/>
          </a:xfrm>
        </p:grpSpPr>
        <p:sp>
          <p:nvSpPr>
            <p:cNvPr id="1371" name="Google Shape;1371;p41"/>
            <p:cNvSpPr/>
            <p:nvPr/>
          </p:nvSpPr>
          <p:spPr>
            <a:xfrm rot="201289" flipH="1">
              <a:off x="5322675" y="1975485"/>
              <a:ext cx="263241" cy="262503"/>
            </a:xfrm>
            <a:custGeom>
              <a:avLst/>
              <a:gdLst/>
              <a:ahLst/>
              <a:cxnLst/>
              <a:rect l="l" t="t" r="r" b="b"/>
              <a:pathLst>
                <a:path w="15177" h="21427" extrusionOk="0">
                  <a:moveTo>
                    <a:pt x="8527" y="0"/>
                  </a:moveTo>
                  <a:cubicBezTo>
                    <a:pt x="6540" y="37"/>
                    <a:pt x="4649" y="1034"/>
                    <a:pt x="3292" y="2478"/>
                  </a:cubicBezTo>
                  <a:cubicBezTo>
                    <a:pt x="1936" y="3923"/>
                    <a:pt x="1093" y="5792"/>
                    <a:pt x="624" y="7720"/>
                  </a:cubicBezTo>
                  <a:cubicBezTo>
                    <a:pt x="0" y="10286"/>
                    <a:pt x="30" y="12962"/>
                    <a:pt x="697" y="15514"/>
                  </a:cubicBezTo>
                  <a:cubicBezTo>
                    <a:pt x="968" y="16577"/>
                    <a:pt x="1364" y="17625"/>
                    <a:pt x="1995" y="18512"/>
                  </a:cubicBezTo>
                  <a:cubicBezTo>
                    <a:pt x="3357" y="20441"/>
                    <a:pt x="5735" y="21426"/>
                    <a:pt x="8109" y="21426"/>
                  </a:cubicBezTo>
                  <a:cubicBezTo>
                    <a:pt x="8930" y="21426"/>
                    <a:pt x="9750" y="21308"/>
                    <a:pt x="10528" y="21071"/>
                  </a:cubicBezTo>
                  <a:cubicBezTo>
                    <a:pt x="11342" y="20822"/>
                    <a:pt x="12141" y="20440"/>
                    <a:pt x="12728" y="19817"/>
                  </a:cubicBezTo>
                  <a:cubicBezTo>
                    <a:pt x="13256" y="19260"/>
                    <a:pt x="13578" y="18534"/>
                    <a:pt x="13835" y="17808"/>
                  </a:cubicBezTo>
                  <a:cubicBezTo>
                    <a:pt x="14773" y="15206"/>
                    <a:pt x="15052" y="12405"/>
                    <a:pt x="15140" y="9641"/>
                  </a:cubicBezTo>
                  <a:cubicBezTo>
                    <a:pt x="15176" y="8417"/>
                    <a:pt x="15176" y="7178"/>
                    <a:pt x="14898" y="5990"/>
                  </a:cubicBezTo>
                  <a:cubicBezTo>
                    <a:pt x="14223" y="3116"/>
                    <a:pt x="11789" y="734"/>
                    <a:pt x="85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372" name="Google Shape;1372;p41"/>
            <p:cNvCxnSpPr>
              <a:cxnSpLocks/>
            </p:cNvCxnSpPr>
            <p:nvPr/>
          </p:nvCxnSpPr>
          <p:spPr>
            <a:xfrm rot="10800000">
              <a:off x="5406500" y="2072208"/>
              <a:ext cx="1106400" cy="483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005703-1593-0BEC-12E5-BEC85F76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39297">
            <a:off x="4333421" y="2264866"/>
            <a:ext cx="960677" cy="514648"/>
          </a:xfrm>
          <a:prstGeom prst="rect">
            <a:avLst/>
          </a:prstGeom>
        </p:spPr>
      </p:pic>
      <p:sp>
        <p:nvSpPr>
          <p:cNvPr id="25" name="Google Shape;1363;p41">
            <a:extLst>
              <a:ext uri="{FF2B5EF4-FFF2-40B4-BE49-F238E27FC236}">
                <a16:creationId xmlns:a16="http://schemas.microsoft.com/office/drawing/2014/main" id="{A4E5173A-3F7D-9300-6135-4F4192BE4DC2}"/>
              </a:ext>
            </a:extLst>
          </p:cNvPr>
          <p:cNvSpPr txBox="1">
            <a:spLocks/>
          </p:cNvSpPr>
          <p:nvPr/>
        </p:nvSpPr>
        <p:spPr>
          <a:xfrm>
            <a:off x="3853442" y="3155647"/>
            <a:ext cx="1791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en-GB" sz="2100" dirty="0"/>
              <a:t>Study</a:t>
            </a:r>
          </a:p>
        </p:txBody>
      </p:sp>
      <p:sp>
        <p:nvSpPr>
          <p:cNvPr id="27" name="Google Shape;1364;p41">
            <a:extLst>
              <a:ext uri="{FF2B5EF4-FFF2-40B4-BE49-F238E27FC236}">
                <a16:creationId xmlns:a16="http://schemas.microsoft.com/office/drawing/2014/main" id="{370FC63A-1B2B-8D89-B500-C380D36CC8B2}"/>
              </a:ext>
            </a:extLst>
          </p:cNvPr>
          <p:cNvSpPr txBox="1">
            <a:spLocks/>
          </p:cNvSpPr>
          <p:nvPr/>
        </p:nvSpPr>
        <p:spPr>
          <a:xfrm>
            <a:off x="3628789" y="3480771"/>
            <a:ext cx="2936603" cy="149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ctr"/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Google Shape;1364;p41">
            <a:extLst>
              <a:ext uri="{FF2B5EF4-FFF2-40B4-BE49-F238E27FC236}">
                <a16:creationId xmlns:a16="http://schemas.microsoft.com/office/drawing/2014/main" id="{4BD2957D-4827-EDAF-7918-BD69528B6AFC}"/>
              </a:ext>
            </a:extLst>
          </p:cNvPr>
          <p:cNvSpPr txBox="1">
            <a:spLocks/>
          </p:cNvSpPr>
          <p:nvPr/>
        </p:nvSpPr>
        <p:spPr>
          <a:xfrm>
            <a:off x="3421279" y="3657487"/>
            <a:ext cx="3391785" cy="112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ctr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Novel Protein Mapping Method for Predicting the Protein Interactions in COVID-19 Disease by Deep Learning (2021)</a:t>
            </a:r>
            <a:r>
              <a:rPr lang="en-GB" sz="18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[3]</a:t>
            </a:r>
            <a:r>
              <a:rPr lang="en-GB" sz="18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6F6D-C784-4D70-9A2B-D6C8E2D9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4772"/>
            <a:ext cx="7704000" cy="504600"/>
          </a:xfrm>
        </p:spPr>
        <p:txBody>
          <a:bodyPr/>
          <a:lstStyle/>
          <a:p>
            <a:r>
              <a:rPr lang="en-US" dirty="0"/>
              <a:t>Related Work</a:t>
            </a:r>
            <a:br>
              <a:rPr lang="en-US" dirty="0"/>
            </a:br>
            <a:r>
              <a:rPr lang="en-US" dirty="0"/>
              <a:t>(Comparison)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E067741-1BDE-4FA0-AE48-A924713B4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516971"/>
              </p:ext>
            </p:extLst>
          </p:nvPr>
        </p:nvGraphicFramePr>
        <p:xfrm>
          <a:off x="1189010" y="1221366"/>
          <a:ext cx="7157547" cy="357636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97326">
                  <a:extLst>
                    <a:ext uri="{9D8B030D-6E8A-4147-A177-3AD203B41FA5}">
                      <a16:colId xmlns:a16="http://schemas.microsoft.com/office/drawing/2014/main" val="3260699478"/>
                    </a:ext>
                  </a:extLst>
                </a:gridCol>
                <a:gridCol w="1597326">
                  <a:extLst>
                    <a:ext uri="{9D8B030D-6E8A-4147-A177-3AD203B41FA5}">
                      <a16:colId xmlns:a16="http://schemas.microsoft.com/office/drawing/2014/main" val="33828491"/>
                    </a:ext>
                  </a:extLst>
                </a:gridCol>
                <a:gridCol w="1793479">
                  <a:extLst>
                    <a:ext uri="{9D8B030D-6E8A-4147-A177-3AD203B41FA5}">
                      <a16:colId xmlns:a16="http://schemas.microsoft.com/office/drawing/2014/main" val="3117362833"/>
                    </a:ext>
                  </a:extLst>
                </a:gridCol>
                <a:gridCol w="2169416">
                  <a:extLst>
                    <a:ext uri="{9D8B030D-6E8A-4147-A177-3AD203B41FA5}">
                      <a16:colId xmlns:a16="http://schemas.microsoft.com/office/drawing/2014/main" val="3936214077"/>
                    </a:ext>
                  </a:extLst>
                </a:gridCol>
              </a:tblGrid>
              <a:tr h="578837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Study[1]</a:t>
                      </a:r>
                      <a:endParaRPr lang="ar-BH" b="0" dirty="0">
                        <a:solidFill>
                          <a:srgbClr val="C0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C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Study[2]</a:t>
                      </a:r>
                      <a:endParaRPr lang="ar-BH" b="0" dirty="0">
                        <a:solidFill>
                          <a:srgbClr val="C0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0" dirty="0">
                          <a:solidFill>
                            <a:srgbClr val="C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</a:rPr>
                        <a:t>Our project (phase 1)</a:t>
                      </a:r>
                      <a:endParaRPr lang="ar-BH" b="0" dirty="0">
                        <a:solidFill>
                          <a:srgbClr val="C0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2115545"/>
                  </a:ext>
                </a:extLst>
              </a:tr>
              <a:tr h="1055527">
                <a:tc>
                  <a:txBody>
                    <a:bodyPr/>
                    <a:lstStyle/>
                    <a:p>
                      <a:pPr algn="ctr" rtl="1"/>
                      <a:r>
                        <a:rPr 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Mapping </a:t>
                      </a:r>
                    </a:p>
                    <a:p>
                      <a:pPr algn="ctr" rtl="1"/>
                      <a:r>
                        <a:rPr 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Method</a:t>
                      </a:r>
                      <a:r>
                        <a:rPr lang="ar-EG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</a:rPr>
                        <a:t>    </a:t>
                      </a:r>
                      <a:endParaRPr lang="ar-BH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Computational based (PSSM)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Physiochemical</a:t>
                      </a:r>
                      <a:br>
                        <a:rPr lang="en-US" sz="1400" b="0" baseline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400" b="0" baseline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(Hydrophobicity amino acid classification)</a:t>
                      </a:r>
                      <a:endParaRPr lang="en-US" b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Physiochemical Computational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(Protein Analysis)</a:t>
                      </a:r>
                      <a:endParaRPr lang="en-US" b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1640719"/>
                  </a:ext>
                </a:extLst>
              </a:tr>
              <a:tr h="1055527">
                <a:tc>
                  <a:txBody>
                    <a:bodyPr/>
                    <a:lstStyle/>
                    <a:p>
                      <a:pPr algn="ctr"/>
                      <a:r>
                        <a:rPr lang="ar-EG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Classifier</a:t>
                      </a:r>
                      <a:endParaRPr lang="en-US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CNN</a:t>
                      </a:r>
                      <a:r>
                        <a:rPr lang="en-US" sz="1400" b="0" baseline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(convolutional  Neural Network)</a:t>
                      </a:r>
                      <a:endParaRPr lang="en-US" sz="1400" b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Deep Forest</a:t>
                      </a:r>
                      <a:endParaRPr lang="ar-BH" sz="1400" b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Logistic Regression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SVM</a:t>
                      </a:r>
                      <a:br>
                        <a:rPr lang="en-US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Random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ar-BH" sz="1400" b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6672939"/>
                  </a:ext>
                </a:extLst>
              </a:tr>
              <a:tr h="88647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97.75%</a:t>
                      </a:r>
                      <a:endParaRPr lang="en-US" sz="1400" b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71.4%</a:t>
                      </a:r>
                      <a:endParaRPr lang="ar-BH" sz="1400" b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87.8%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98.2%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99.3%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815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211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8146-878A-613B-AAEC-6C2FD63B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911"/>
            <a:ext cx="7704000" cy="504600"/>
          </a:xfrm>
        </p:spPr>
        <p:txBody>
          <a:bodyPr/>
          <a:lstStyle/>
          <a:p>
            <a:r>
              <a:rPr lang="en-US" dirty="0"/>
              <a:t>Related Work</a:t>
            </a:r>
            <a:br>
              <a:rPr lang="en-US" dirty="0"/>
            </a:br>
            <a:r>
              <a:rPr lang="en-US" dirty="0"/>
              <a:t>(Comparison)</a:t>
            </a:r>
            <a:endParaRPr lang="en-GB" dirty="0"/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FA757DD9-5752-9D6B-4BE5-153F424DC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649143"/>
              </p:ext>
            </p:extLst>
          </p:nvPr>
        </p:nvGraphicFramePr>
        <p:xfrm>
          <a:off x="1408814" y="1134316"/>
          <a:ext cx="6326372" cy="356573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8551">
                  <a:extLst>
                    <a:ext uri="{9D8B030D-6E8A-4147-A177-3AD203B41FA5}">
                      <a16:colId xmlns:a16="http://schemas.microsoft.com/office/drawing/2014/main" val="3260699478"/>
                    </a:ext>
                  </a:extLst>
                </a:gridCol>
                <a:gridCol w="2256098">
                  <a:extLst>
                    <a:ext uri="{9D8B030D-6E8A-4147-A177-3AD203B41FA5}">
                      <a16:colId xmlns:a16="http://schemas.microsoft.com/office/drawing/2014/main" val="3936214077"/>
                    </a:ext>
                  </a:extLst>
                </a:gridCol>
                <a:gridCol w="2141723">
                  <a:extLst>
                    <a:ext uri="{9D8B030D-6E8A-4147-A177-3AD203B41FA5}">
                      <a16:colId xmlns:a16="http://schemas.microsoft.com/office/drawing/2014/main" val="2788270690"/>
                    </a:ext>
                  </a:extLst>
                </a:gridCol>
              </a:tblGrid>
              <a:tr h="541058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0" dirty="0">
                          <a:solidFill>
                            <a:srgbClr val="C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</a:rPr>
                        <a:t>Study [3]</a:t>
                      </a:r>
                      <a:endParaRPr lang="ar-BH" b="0" dirty="0">
                        <a:solidFill>
                          <a:srgbClr val="C0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Our project (phase 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2115545"/>
                  </a:ext>
                </a:extLst>
              </a:tr>
              <a:tr h="986635">
                <a:tc>
                  <a:txBody>
                    <a:bodyPr/>
                    <a:lstStyle/>
                    <a:p>
                      <a:pPr algn="ctr" rtl="1"/>
                      <a:r>
                        <a:rPr 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Mapping </a:t>
                      </a:r>
                    </a:p>
                    <a:p>
                      <a:pPr algn="ctr" rtl="1"/>
                      <a:r>
                        <a:rPr 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Method</a:t>
                      </a:r>
                      <a:r>
                        <a:rPr lang="ar-EG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</a:rPr>
                        <a:t>    </a:t>
                      </a:r>
                      <a:endParaRPr lang="ar-BH" sz="14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AVL (algorithm-based)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With Normalization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AVL (algorithm-based)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With padding</a:t>
                      </a:r>
                    </a:p>
                    <a:p>
                      <a:pPr algn="ctr"/>
                      <a:endParaRPr lang="en-US" b="0" dirty="0">
                        <a:solidFill>
                          <a:srgbClr val="00206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1640719"/>
                  </a:ext>
                </a:extLst>
              </a:tr>
              <a:tr h="1209423">
                <a:tc>
                  <a:txBody>
                    <a:bodyPr/>
                    <a:lstStyle/>
                    <a:p>
                      <a:pPr algn="ctr"/>
                      <a:r>
                        <a:rPr lang="ar-EG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Classifier</a:t>
                      </a:r>
                      <a:endParaRPr lang="en-US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RNN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(recurrent neural network)</a:t>
                      </a:r>
                    </a:p>
                    <a:p>
                      <a:pPr algn="ctr"/>
                      <a:endParaRPr lang="en-US" b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ar-BH" sz="1400" b="0" dirty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RNN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(recurrent neural network)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6672939"/>
                  </a:ext>
                </a:extLst>
              </a:tr>
              <a:tr h="82861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97.76%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99.58%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815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005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412D8-7A5C-73CA-033E-83616B7E2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05" y="1657050"/>
            <a:ext cx="5237400" cy="18294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Project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157438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E932-C388-1334-5D14-A31BF91D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19" y="274604"/>
            <a:ext cx="5448877" cy="1122000"/>
          </a:xfrm>
        </p:spPr>
        <p:txBody>
          <a:bodyPr/>
          <a:lstStyle/>
          <a:p>
            <a:r>
              <a:rPr lang="en-US" dirty="0"/>
              <a:t>Functional Requirement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8CFC2-33D2-2F8D-2818-388AD9592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453" y="1952594"/>
            <a:ext cx="8731507" cy="2612827"/>
          </a:xfrm>
        </p:spPr>
        <p:txBody>
          <a:bodyPr/>
          <a:lstStyle/>
          <a:p>
            <a:r>
              <a:rPr lang="en-US" sz="1600" b="1" dirty="0"/>
              <a:t>1) </a:t>
            </a:r>
            <a:r>
              <a:rPr lang="en-US" sz="1600" b="1" dirty="0">
                <a:solidFill>
                  <a:srgbClr val="FF0000"/>
                </a:solidFill>
              </a:rPr>
              <a:t>Registration</a:t>
            </a:r>
            <a:r>
              <a:rPr lang="en-US" sz="1600" b="1" dirty="0"/>
              <a:t>: If this is the first time for the user to use the website, he/she will register.</a:t>
            </a:r>
          </a:p>
          <a:p>
            <a:endParaRPr lang="en-US" sz="1600" b="1" dirty="0"/>
          </a:p>
          <a:p>
            <a:r>
              <a:rPr lang="en-US" sz="1600" b="1" dirty="0"/>
              <a:t>2) </a:t>
            </a:r>
            <a:r>
              <a:rPr lang="en-US" sz="1600" b="1" dirty="0">
                <a:solidFill>
                  <a:schemeClr val="tx1"/>
                </a:solidFill>
              </a:rPr>
              <a:t>Log in</a:t>
            </a:r>
            <a:r>
              <a:rPr lang="en-US" sz="1600" b="1" dirty="0"/>
              <a:t>: If the user already registers before, the user will log in to the app.</a:t>
            </a:r>
          </a:p>
          <a:p>
            <a:pPr marL="139700" indent="0">
              <a:buNone/>
            </a:pPr>
            <a:r>
              <a:rPr lang="en-US" sz="1600" b="1" dirty="0"/>
              <a:t> </a:t>
            </a:r>
          </a:p>
          <a:p>
            <a:r>
              <a:rPr lang="en-US" sz="1600" b="1" dirty="0"/>
              <a:t>3) </a:t>
            </a:r>
            <a:r>
              <a:rPr lang="en-US" sz="1600" b="1" dirty="0">
                <a:solidFill>
                  <a:srgbClr val="30BBA0"/>
                </a:solidFill>
              </a:rPr>
              <a:t>PPI Prediction</a:t>
            </a:r>
            <a:r>
              <a:rPr lang="en-US" sz="1600" b="1" dirty="0"/>
              <a:t>: The user will input the sequence that he/she wants to      predict the interaction of this protein with COVID-19 proteins.</a:t>
            </a:r>
          </a:p>
          <a:p>
            <a:endParaRPr lang="en-US" sz="1600" b="1" dirty="0"/>
          </a:p>
          <a:p>
            <a:r>
              <a:rPr lang="en-US" sz="1600" b="1" dirty="0"/>
              <a:t>4)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r>
              <a:rPr lang="en-US" sz="1600" b="1" dirty="0"/>
              <a:t>: the user can show his history, and he could back to the history and check the results and accuracy.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38594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19EC-0DAD-3D19-6A44-4E7C4F23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6" y="1449750"/>
            <a:ext cx="3883500" cy="1122000"/>
          </a:xfrm>
        </p:spPr>
        <p:txBody>
          <a:bodyPr/>
          <a:lstStyle/>
          <a:p>
            <a:r>
              <a:rPr lang="en-US" dirty="0"/>
              <a:t>Use-case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270A4-D416-746E-892D-57E8526286B3}"/>
              </a:ext>
            </a:extLst>
          </p:cNvPr>
          <p:cNvSpPr txBox="1"/>
          <p:nvPr/>
        </p:nvSpPr>
        <p:spPr>
          <a:xfrm>
            <a:off x="5026454" y="4717592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CPPI use-case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4DB97A-AC9D-CDCE-E1A6-53AB3F639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258" y="177616"/>
            <a:ext cx="6189748" cy="45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3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F392-687D-38B3-F437-96C1047A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77" y="222747"/>
            <a:ext cx="2797774" cy="112200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04B8D-BFCB-B67B-5ED1-E043A3A7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1687" y="222747"/>
            <a:ext cx="6210147" cy="3617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F1C974-2292-0CCE-EC04-0E4970C63A20}"/>
              </a:ext>
            </a:extLst>
          </p:cNvPr>
          <p:cNvSpPr txBox="1"/>
          <p:nvPr/>
        </p:nvSpPr>
        <p:spPr>
          <a:xfrm>
            <a:off x="4090011" y="4835723"/>
            <a:ext cx="2120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CPPI Class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E5793-49E0-4AD5-2A1E-BAEB8D1A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01" y="1263810"/>
            <a:ext cx="7157318" cy="36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0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4E6C-F8F6-447B-4ABD-A369B125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00" y="1449750"/>
            <a:ext cx="3883500" cy="1122000"/>
          </a:xfrm>
        </p:spPr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C7ADD-FBD3-747C-C8D4-8AFE695EB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 t="11983" r="9077"/>
          <a:stretch/>
        </p:blipFill>
        <p:spPr bwMode="auto">
          <a:xfrm>
            <a:off x="3018937" y="47573"/>
            <a:ext cx="4989560" cy="2254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17224-698D-F046-0B09-CB60AFBD7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301962"/>
            <a:ext cx="4781550" cy="205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AFC07F-437F-1D30-964D-8952CFDF9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68" y="4359636"/>
            <a:ext cx="4711569" cy="604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3CE5A-3701-9759-5B4A-B44DCEF0372C}"/>
              </a:ext>
            </a:extLst>
          </p:cNvPr>
          <p:cNvSpPr txBox="1"/>
          <p:nvPr/>
        </p:nvSpPr>
        <p:spPr>
          <a:xfrm>
            <a:off x="1798301" y="4493536"/>
            <a:ext cx="161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CPPI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5249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xfrm>
            <a:off x="686920" y="192856"/>
            <a:ext cx="4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Idea</a:t>
            </a:r>
          </a:p>
        </p:txBody>
      </p:sp>
      <p:grpSp>
        <p:nvGrpSpPr>
          <p:cNvPr id="989" name="Google Shape;989;p31"/>
          <p:cNvGrpSpPr/>
          <p:nvPr/>
        </p:nvGrpSpPr>
        <p:grpSpPr>
          <a:xfrm>
            <a:off x="6787431" y="3172761"/>
            <a:ext cx="2185287" cy="1825292"/>
            <a:chOff x="1125588" y="1638662"/>
            <a:chExt cx="1964126" cy="1640564"/>
          </a:xfrm>
        </p:grpSpPr>
        <p:sp>
          <p:nvSpPr>
            <p:cNvPr id="990" name="Google Shape;990;p31"/>
            <p:cNvSpPr/>
            <p:nvPr/>
          </p:nvSpPr>
          <p:spPr>
            <a:xfrm>
              <a:off x="2976747" y="2345555"/>
              <a:ext cx="99275" cy="76328"/>
            </a:xfrm>
            <a:custGeom>
              <a:avLst/>
              <a:gdLst/>
              <a:ahLst/>
              <a:cxnLst/>
              <a:rect l="l" t="t" r="r" b="b"/>
              <a:pathLst>
                <a:path w="822" h="632" extrusionOk="0">
                  <a:moveTo>
                    <a:pt x="411" y="1"/>
                  </a:moveTo>
                  <a:cubicBezTo>
                    <a:pt x="1" y="1"/>
                    <a:pt x="1" y="631"/>
                    <a:pt x="411" y="631"/>
                  </a:cubicBezTo>
                  <a:cubicBezTo>
                    <a:pt x="822" y="631"/>
                    <a:pt x="822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1125588" y="2018970"/>
              <a:ext cx="125845" cy="107971"/>
            </a:xfrm>
            <a:custGeom>
              <a:avLst/>
              <a:gdLst/>
              <a:ahLst/>
              <a:cxnLst/>
              <a:rect l="l" t="t" r="r" b="b"/>
              <a:pathLst>
                <a:path w="1042" h="894" extrusionOk="0">
                  <a:moveTo>
                    <a:pt x="594" y="1"/>
                  </a:moveTo>
                  <a:cubicBezTo>
                    <a:pt x="198" y="1"/>
                    <a:pt x="0" y="485"/>
                    <a:pt x="279" y="763"/>
                  </a:cubicBezTo>
                  <a:cubicBezTo>
                    <a:pt x="371" y="853"/>
                    <a:pt x="484" y="894"/>
                    <a:pt x="593" y="894"/>
                  </a:cubicBezTo>
                  <a:cubicBezTo>
                    <a:pt x="823" y="894"/>
                    <a:pt x="1042" y="716"/>
                    <a:pt x="1042" y="448"/>
                  </a:cubicBezTo>
                  <a:cubicBezTo>
                    <a:pt x="1042" y="199"/>
                    <a:pt x="844" y="1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1412276" y="1638662"/>
              <a:ext cx="70893" cy="71860"/>
            </a:xfrm>
            <a:custGeom>
              <a:avLst/>
              <a:gdLst/>
              <a:ahLst/>
              <a:cxnLst/>
              <a:rect l="l" t="t" r="r" b="b"/>
              <a:pathLst>
                <a:path w="587" h="595" extrusionOk="0">
                  <a:moveTo>
                    <a:pt x="294" y="0"/>
                  </a:moveTo>
                  <a:cubicBezTo>
                    <a:pt x="132" y="0"/>
                    <a:pt x="0" y="132"/>
                    <a:pt x="0" y="301"/>
                  </a:cubicBezTo>
                  <a:cubicBezTo>
                    <a:pt x="0" y="462"/>
                    <a:pt x="132" y="594"/>
                    <a:pt x="294" y="594"/>
                  </a:cubicBezTo>
                  <a:cubicBezTo>
                    <a:pt x="455" y="594"/>
                    <a:pt x="587" y="462"/>
                    <a:pt x="587" y="301"/>
                  </a:cubicBezTo>
                  <a:cubicBezTo>
                    <a:pt x="587" y="132"/>
                    <a:pt x="455" y="0"/>
                    <a:pt x="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2963024" y="2757010"/>
              <a:ext cx="126690" cy="107971"/>
            </a:xfrm>
            <a:custGeom>
              <a:avLst/>
              <a:gdLst/>
              <a:ahLst/>
              <a:cxnLst/>
              <a:rect l="l" t="t" r="r" b="b"/>
              <a:pathLst>
                <a:path w="1049" h="894" extrusionOk="0">
                  <a:moveTo>
                    <a:pt x="452" y="1"/>
                  </a:moveTo>
                  <a:cubicBezTo>
                    <a:pt x="222" y="1"/>
                    <a:pt x="0" y="178"/>
                    <a:pt x="0" y="446"/>
                  </a:cubicBezTo>
                  <a:cubicBezTo>
                    <a:pt x="0" y="696"/>
                    <a:pt x="198" y="893"/>
                    <a:pt x="447" y="893"/>
                  </a:cubicBezTo>
                  <a:cubicBezTo>
                    <a:pt x="843" y="893"/>
                    <a:pt x="1049" y="410"/>
                    <a:pt x="763" y="131"/>
                  </a:cubicBezTo>
                  <a:cubicBezTo>
                    <a:pt x="673" y="41"/>
                    <a:pt x="561" y="1"/>
                    <a:pt x="4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2808796" y="3208332"/>
              <a:ext cx="71014" cy="70893"/>
            </a:xfrm>
            <a:custGeom>
              <a:avLst/>
              <a:gdLst/>
              <a:ahLst/>
              <a:cxnLst/>
              <a:rect l="l" t="t" r="r" b="b"/>
              <a:pathLst>
                <a:path w="588" h="587" extrusionOk="0">
                  <a:moveTo>
                    <a:pt x="294" y="0"/>
                  </a:moveTo>
                  <a:cubicBezTo>
                    <a:pt x="133" y="0"/>
                    <a:pt x="1" y="132"/>
                    <a:pt x="1" y="293"/>
                  </a:cubicBezTo>
                  <a:cubicBezTo>
                    <a:pt x="1" y="455"/>
                    <a:pt x="133" y="587"/>
                    <a:pt x="294" y="587"/>
                  </a:cubicBezTo>
                  <a:cubicBezTo>
                    <a:pt x="455" y="587"/>
                    <a:pt x="587" y="455"/>
                    <a:pt x="587" y="293"/>
                  </a:cubicBezTo>
                  <a:cubicBezTo>
                    <a:pt x="587" y="132"/>
                    <a:pt x="455" y="0"/>
                    <a:pt x="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31"/>
          <p:cNvGrpSpPr/>
          <p:nvPr/>
        </p:nvGrpSpPr>
        <p:grpSpPr>
          <a:xfrm rot="-1456141" flipH="1">
            <a:off x="7291881" y="1641094"/>
            <a:ext cx="653719" cy="659288"/>
            <a:chOff x="2671346" y="3429005"/>
            <a:chExt cx="524278" cy="528745"/>
          </a:xfrm>
        </p:grpSpPr>
        <p:grpSp>
          <p:nvGrpSpPr>
            <p:cNvPr id="996" name="Google Shape;996;p31"/>
            <p:cNvGrpSpPr/>
            <p:nvPr/>
          </p:nvGrpSpPr>
          <p:grpSpPr>
            <a:xfrm>
              <a:off x="2671346" y="3429005"/>
              <a:ext cx="524278" cy="528745"/>
              <a:chOff x="2671346" y="3429005"/>
              <a:chExt cx="524278" cy="528745"/>
            </a:xfrm>
          </p:grpSpPr>
          <p:sp>
            <p:nvSpPr>
              <p:cNvPr id="997" name="Google Shape;997;p31"/>
              <p:cNvSpPr/>
              <p:nvPr/>
            </p:nvSpPr>
            <p:spPr>
              <a:xfrm>
                <a:off x="2736926" y="3496880"/>
                <a:ext cx="375482" cy="365458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3026" extrusionOk="0">
                    <a:moveTo>
                      <a:pt x="1554" y="1"/>
                    </a:moveTo>
                    <a:cubicBezTo>
                      <a:pt x="754" y="1"/>
                      <a:pt x="87" y="624"/>
                      <a:pt x="44" y="1433"/>
                    </a:cubicBezTo>
                    <a:cubicBezTo>
                      <a:pt x="0" y="2268"/>
                      <a:pt x="638" y="2979"/>
                      <a:pt x="1474" y="3023"/>
                    </a:cubicBezTo>
                    <a:cubicBezTo>
                      <a:pt x="1501" y="3025"/>
                      <a:pt x="1528" y="3026"/>
                      <a:pt x="1555" y="3026"/>
                    </a:cubicBezTo>
                    <a:cubicBezTo>
                      <a:pt x="2348" y="3026"/>
                      <a:pt x="3022" y="2402"/>
                      <a:pt x="3065" y="1594"/>
                    </a:cubicBezTo>
                    <a:cubicBezTo>
                      <a:pt x="3109" y="758"/>
                      <a:pt x="2464" y="47"/>
                      <a:pt x="1635" y="3"/>
                    </a:cubicBezTo>
                    <a:cubicBezTo>
                      <a:pt x="1608" y="1"/>
                      <a:pt x="1581" y="1"/>
                      <a:pt x="1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2751902" y="3463063"/>
                <a:ext cx="130314" cy="146618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214" extrusionOk="0">
                    <a:moveTo>
                      <a:pt x="31" y="0"/>
                    </a:moveTo>
                    <a:cubicBezTo>
                      <a:pt x="22" y="0"/>
                      <a:pt x="14" y="4"/>
                      <a:pt x="8" y="12"/>
                    </a:cubicBezTo>
                    <a:cubicBezTo>
                      <a:pt x="1" y="26"/>
                      <a:pt x="1" y="41"/>
                      <a:pt x="8" y="56"/>
                    </a:cubicBezTo>
                    <a:cubicBezTo>
                      <a:pt x="103" y="459"/>
                      <a:pt x="243" y="847"/>
                      <a:pt x="426" y="1214"/>
                    </a:cubicBezTo>
                    <a:cubicBezTo>
                      <a:pt x="675" y="1111"/>
                      <a:pt x="903" y="950"/>
                      <a:pt x="1079" y="745"/>
                    </a:cubicBezTo>
                    <a:cubicBezTo>
                      <a:pt x="756" y="481"/>
                      <a:pt x="426" y="239"/>
                      <a:pt x="81" y="19"/>
                    </a:cubicBezTo>
                    <a:cubicBezTo>
                      <a:pt x="68" y="10"/>
                      <a:pt x="48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2989223" y="3744224"/>
                <a:ext cx="139130" cy="12850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064" extrusionOk="0">
                    <a:moveTo>
                      <a:pt x="463" y="0"/>
                    </a:moveTo>
                    <a:cubicBezTo>
                      <a:pt x="272" y="147"/>
                      <a:pt x="118" y="323"/>
                      <a:pt x="1" y="528"/>
                    </a:cubicBezTo>
                    <a:cubicBezTo>
                      <a:pt x="397" y="682"/>
                      <a:pt x="734" y="968"/>
                      <a:pt x="1152" y="1063"/>
                    </a:cubicBezTo>
                    <a:cubicBezTo>
                      <a:pt x="961" y="690"/>
                      <a:pt x="726" y="330"/>
                      <a:pt x="4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2671346" y="3648571"/>
                <a:ext cx="125845" cy="7186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595" extrusionOk="0">
                    <a:moveTo>
                      <a:pt x="961" y="1"/>
                    </a:moveTo>
                    <a:lnTo>
                      <a:pt x="301" y="286"/>
                    </a:lnTo>
                    <a:cubicBezTo>
                      <a:pt x="191" y="330"/>
                      <a:pt x="89" y="382"/>
                      <a:pt x="1" y="462"/>
                    </a:cubicBezTo>
                    <a:lnTo>
                      <a:pt x="983" y="594"/>
                    </a:lnTo>
                    <a:cubicBezTo>
                      <a:pt x="1042" y="455"/>
                      <a:pt x="1005" y="221"/>
                      <a:pt x="9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2859995" y="3804369"/>
                <a:ext cx="96376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270" extrusionOk="0">
                    <a:moveTo>
                      <a:pt x="8" y="1"/>
                    </a:moveTo>
                    <a:lnTo>
                      <a:pt x="8" y="1"/>
                    </a:lnTo>
                    <a:cubicBezTo>
                      <a:pt x="0" y="426"/>
                      <a:pt x="37" y="851"/>
                      <a:pt x="125" y="1269"/>
                    </a:cubicBezTo>
                    <a:cubicBezTo>
                      <a:pt x="316" y="1181"/>
                      <a:pt x="469" y="1035"/>
                      <a:pt x="565" y="851"/>
                    </a:cubicBezTo>
                    <a:cubicBezTo>
                      <a:pt x="660" y="668"/>
                      <a:pt x="733" y="470"/>
                      <a:pt x="777" y="272"/>
                    </a:cubicBezTo>
                    <a:cubicBezTo>
                      <a:pt x="798" y="231"/>
                      <a:pt x="774" y="183"/>
                      <a:pt x="728" y="183"/>
                    </a:cubicBezTo>
                    <a:cubicBezTo>
                      <a:pt x="725" y="183"/>
                      <a:pt x="722" y="184"/>
                      <a:pt x="719" y="184"/>
                    </a:cubicBezTo>
                    <a:cubicBezTo>
                      <a:pt x="491" y="126"/>
                      <a:pt x="257" y="82"/>
                      <a:pt x="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2912169" y="3429005"/>
                <a:ext cx="65700" cy="93961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78" extrusionOk="0">
                    <a:moveTo>
                      <a:pt x="155" y="0"/>
                    </a:moveTo>
                    <a:cubicBezTo>
                      <a:pt x="74" y="242"/>
                      <a:pt x="23" y="499"/>
                      <a:pt x="1" y="756"/>
                    </a:cubicBezTo>
                    <a:cubicBezTo>
                      <a:pt x="89" y="770"/>
                      <a:pt x="175" y="778"/>
                      <a:pt x="261" y="778"/>
                    </a:cubicBezTo>
                    <a:cubicBezTo>
                      <a:pt x="347" y="778"/>
                      <a:pt x="433" y="770"/>
                      <a:pt x="521" y="756"/>
                    </a:cubicBezTo>
                    <a:cubicBezTo>
                      <a:pt x="529" y="756"/>
                      <a:pt x="529" y="748"/>
                      <a:pt x="536" y="748"/>
                    </a:cubicBezTo>
                    <a:cubicBezTo>
                      <a:pt x="543" y="741"/>
                      <a:pt x="543" y="726"/>
                      <a:pt x="536" y="719"/>
                    </a:cubicBezTo>
                    <a:lnTo>
                      <a:pt x="294" y="154"/>
                    </a:lnTo>
                    <a:cubicBezTo>
                      <a:pt x="265" y="88"/>
                      <a:pt x="228" y="8"/>
                      <a:pt x="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3035238" y="3577073"/>
                <a:ext cx="160386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828" extrusionOk="0">
                    <a:moveTo>
                      <a:pt x="945" y="1"/>
                    </a:moveTo>
                    <a:cubicBezTo>
                      <a:pt x="626" y="1"/>
                      <a:pt x="310" y="27"/>
                      <a:pt x="1" y="79"/>
                    </a:cubicBezTo>
                    <a:cubicBezTo>
                      <a:pt x="118" y="292"/>
                      <a:pt x="243" y="541"/>
                      <a:pt x="367" y="798"/>
                    </a:cubicBezTo>
                    <a:cubicBezTo>
                      <a:pt x="375" y="813"/>
                      <a:pt x="389" y="827"/>
                      <a:pt x="411" y="827"/>
                    </a:cubicBezTo>
                    <a:cubicBezTo>
                      <a:pt x="419" y="827"/>
                      <a:pt x="426" y="820"/>
                      <a:pt x="433" y="813"/>
                    </a:cubicBezTo>
                    <a:cubicBezTo>
                      <a:pt x="697" y="512"/>
                      <a:pt x="998" y="241"/>
                      <a:pt x="1328" y="13"/>
                    </a:cubicBezTo>
                    <a:cubicBezTo>
                      <a:pt x="1200" y="5"/>
                      <a:pt x="1072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4" name="Google Shape;1004;p31"/>
            <p:cNvGrpSpPr/>
            <p:nvPr/>
          </p:nvGrpSpPr>
          <p:grpSpPr>
            <a:xfrm>
              <a:off x="2795864" y="3598088"/>
              <a:ext cx="152779" cy="123792"/>
              <a:chOff x="2795864" y="3598088"/>
              <a:chExt cx="152779" cy="123792"/>
            </a:xfrm>
          </p:grpSpPr>
          <p:sp>
            <p:nvSpPr>
              <p:cNvPr id="1005" name="Google Shape;1005;p31"/>
              <p:cNvSpPr/>
              <p:nvPr/>
            </p:nvSpPr>
            <p:spPr>
              <a:xfrm>
                <a:off x="2795864" y="3650262"/>
                <a:ext cx="60628" cy="4577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79" extrusionOk="0">
                    <a:moveTo>
                      <a:pt x="249" y="0"/>
                    </a:moveTo>
                    <a:cubicBezTo>
                      <a:pt x="91" y="0"/>
                      <a:pt x="0" y="182"/>
                      <a:pt x="106" y="309"/>
                    </a:cubicBezTo>
                    <a:cubicBezTo>
                      <a:pt x="143" y="354"/>
                      <a:pt x="196" y="379"/>
                      <a:pt x="249" y="379"/>
                    </a:cubicBezTo>
                    <a:cubicBezTo>
                      <a:pt x="292" y="379"/>
                      <a:pt x="334" y="363"/>
                      <a:pt x="370" y="331"/>
                    </a:cubicBezTo>
                    <a:cubicBezTo>
                      <a:pt x="502" y="229"/>
                      <a:pt x="436" y="16"/>
                      <a:pt x="267" y="1"/>
                    </a:cubicBezTo>
                    <a:cubicBezTo>
                      <a:pt x="261" y="1"/>
                      <a:pt x="255" y="0"/>
                      <a:pt x="2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2903594" y="3598088"/>
                <a:ext cx="45048" cy="34299"/>
              </a:xfrm>
              <a:custGeom>
                <a:avLst/>
                <a:gdLst/>
                <a:ahLst/>
                <a:cxnLst/>
                <a:rect l="l" t="t" r="r" b="b"/>
                <a:pathLst>
                  <a:path w="373" h="284" extrusionOk="0">
                    <a:moveTo>
                      <a:pt x="194" y="0"/>
                    </a:moveTo>
                    <a:cubicBezTo>
                      <a:pt x="75" y="0"/>
                      <a:pt x="1" y="135"/>
                      <a:pt x="79" y="228"/>
                    </a:cubicBezTo>
                    <a:cubicBezTo>
                      <a:pt x="108" y="265"/>
                      <a:pt x="148" y="284"/>
                      <a:pt x="189" y="284"/>
                    </a:cubicBezTo>
                    <a:cubicBezTo>
                      <a:pt x="220" y="284"/>
                      <a:pt x="251" y="272"/>
                      <a:pt x="277" y="250"/>
                    </a:cubicBezTo>
                    <a:cubicBezTo>
                      <a:pt x="372" y="169"/>
                      <a:pt x="328" y="15"/>
                      <a:pt x="204" y="1"/>
                    </a:cubicBezTo>
                    <a:cubicBezTo>
                      <a:pt x="201" y="0"/>
                      <a:pt x="197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2876178" y="3687460"/>
                <a:ext cx="44082" cy="3442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85" extrusionOk="0">
                    <a:moveTo>
                      <a:pt x="187" y="1"/>
                    </a:moveTo>
                    <a:cubicBezTo>
                      <a:pt x="68" y="1"/>
                      <a:pt x="0" y="136"/>
                      <a:pt x="72" y="228"/>
                    </a:cubicBezTo>
                    <a:cubicBezTo>
                      <a:pt x="100" y="266"/>
                      <a:pt x="141" y="284"/>
                      <a:pt x="181" y="284"/>
                    </a:cubicBezTo>
                    <a:cubicBezTo>
                      <a:pt x="213" y="284"/>
                      <a:pt x="244" y="273"/>
                      <a:pt x="269" y="250"/>
                    </a:cubicBezTo>
                    <a:cubicBezTo>
                      <a:pt x="365" y="170"/>
                      <a:pt x="321" y="16"/>
                      <a:pt x="196" y="1"/>
                    </a:cubicBezTo>
                    <a:cubicBezTo>
                      <a:pt x="193" y="1"/>
                      <a:pt x="190" y="1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4B97A1FA-0ED9-4719-A848-1D7DA2AB0720}"/>
              </a:ext>
            </a:extLst>
          </p:cNvPr>
          <p:cNvSpPr txBox="1"/>
          <p:nvPr/>
        </p:nvSpPr>
        <p:spPr>
          <a:xfrm>
            <a:off x="1274668" y="1167757"/>
            <a:ext cx="59441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932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The general idea of our project is to predict if a human protein interact with SARS-COV2 proteins or not.</a:t>
            </a:r>
            <a:r>
              <a:rPr lang="ar-EG" sz="1800" b="1" dirty="0">
                <a:solidFill>
                  <a:srgbClr val="2932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Lora"/>
                <a:sym typeface="Lora"/>
              </a:rPr>
              <a:t> </a:t>
            </a:r>
            <a:endParaRPr lang="en-US" sz="1800" b="1" dirty="0">
              <a:solidFill>
                <a:srgbClr val="29324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2" name="Google Shape;986;p31">
            <a:extLst>
              <a:ext uri="{FF2B5EF4-FFF2-40B4-BE49-F238E27FC236}">
                <a16:creationId xmlns:a16="http://schemas.microsoft.com/office/drawing/2014/main" id="{6E4EC476-8482-441E-996E-D1EAA2E355B6}"/>
              </a:ext>
            </a:extLst>
          </p:cNvPr>
          <p:cNvSpPr txBox="1">
            <a:spLocks/>
          </p:cNvSpPr>
          <p:nvPr/>
        </p:nvSpPr>
        <p:spPr>
          <a:xfrm>
            <a:off x="1215239" y="2110396"/>
            <a:ext cx="5236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lack Han Sans"/>
              <a:buNone/>
              <a:defRPr sz="38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dirty="0"/>
              <a:t>Domain of interest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084A50-A7B6-4963-9D9E-6B7409B7D8F1}"/>
              </a:ext>
            </a:extLst>
          </p:cNvPr>
          <p:cNvSpPr txBox="1"/>
          <p:nvPr/>
        </p:nvSpPr>
        <p:spPr>
          <a:xfrm>
            <a:off x="1274668" y="2988095"/>
            <a:ext cx="5944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932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Bioinformatics.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C71B-85E3-D8A8-F29B-CB879E73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22BBB-A95B-BA57-0AC2-D7A3DE7D3C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1" y="1637348"/>
            <a:ext cx="6891597" cy="2572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94F899-6E48-618E-5185-230F33758D4D}"/>
              </a:ext>
            </a:extLst>
          </p:cNvPr>
          <p:cNvSpPr txBox="1"/>
          <p:nvPr/>
        </p:nvSpPr>
        <p:spPr>
          <a:xfrm>
            <a:off x="3122849" y="4376923"/>
            <a:ext cx="3563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CPPI 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9173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63866-1C83-435A-A1DE-4E267A0B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06" y="0"/>
            <a:ext cx="3883500" cy="1122000"/>
          </a:xfrm>
        </p:spPr>
        <p:txBody>
          <a:bodyPr/>
          <a:lstStyle/>
          <a:p>
            <a:r>
              <a:rPr lang="en-US" dirty="0"/>
              <a:t>Time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517D2-8E3A-FE25-FE35-B02BACE831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" b="43426"/>
          <a:stretch/>
        </p:blipFill>
        <p:spPr bwMode="auto">
          <a:xfrm>
            <a:off x="138224" y="903679"/>
            <a:ext cx="8431618" cy="3902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7682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47"/>
          <p:cNvSpPr txBox="1">
            <a:spLocks noGrp="1"/>
          </p:cNvSpPr>
          <p:nvPr>
            <p:ph type="subTitle" idx="1"/>
          </p:nvPr>
        </p:nvSpPr>
        <p:spPr>
          <a:xfrm>
            <a:off x="-218292" y="1109312"/>
            <a:ext cx="6137663" cy="29248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I</a:t>
            </a:r>
            <a:r>
              <a:rPr lang="en-US" b="0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this project, an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Biopython </a:t>
            </a:r>
            <a:r>
              <a:rPr lang="en-US" b="0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protein-mapping method and AVL tree mapping method  were proposed to predict the interactions of non-structural proteins belonging to </a:t>
            </a:r>
            <a:r>
              <a:rPr lang="en-US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COVID-19</a:t>
            </a:r>
            <a:r>
              <a:rPr lang="en-US" b="0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other human proteins,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US" b="0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collected from the </a:t>
            </a:r>
            <a:r>
              <a:rPr lang="en-US" b="0" i="0" u="none" strike="noStrik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BioGrid</a:t>
            </a:r>
            <a:r>
              <a:rPr lang="en-US" b="0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.</a:t>
            </a:r>
          </a:p>
          <a:p>
            <a:endParaRPr lang="en-US" b="0" i="0" u="none" strike="noStrike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0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in phase 1 we mapped the data using protein analysis method , and the data  normalized using z-score ,then the data is classified it with random forest which gave us </a:t>
            </a:r>
            <a:r>
              <a:rPr lang="en-US" b="0" i="0" u="none" strike="noStrike" baseline="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99.33% </a:t>
            </a:r>
            <a:r>
              <a:rPr lang="en-US" b="0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accuracy.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0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In phase 2 we mapped data using AVL tree  we managed  to apply non physiochemical  feature extraction (AVL) , protein sequence represented as a numeric representation according to each amino acid depth in AVL , then these sequence classified by RNN and get </a:t>
            </a:r>
            <a:r>
              <a:rPr lang="en-US" b="0" i="0" u="none" strike="noStrike" baseline="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99.58% </a:t>
            </a:r>
            <a:r>
              <a:rPr lang="en-US" b="0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accuracy which is a great for algorithm-based mapping method  .</a:t>
            </a:r>
          </a:p>
        </p:txBody>
      </p:sp>
      <p:sp>
        <p:nvSpPr>
          <p:cNvPr id="1529" name="Google Shape;1529;p47"/>
          <p:cNvSpPr txBox="1">
            <a:spLocks noGrp="1"/>
          </p:cNvSpPr>
          <p:nvPr>
            <p:ph type="title"/>
          </p:nvPr>
        </p:nvSpPr>
        <p:spPr>
          <a:xfrm>
            <a:off x="3214581" y="-151771"/>
            <a:ext cx="31899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1530" name="Google Shape;1530;p47"/>
          <p:cNvSpPr/>
          <p:nvPr/>
        </p:nvSpPr>
        <p:spPr>
          <a:xfrm>
            <a:off x="6293461" y="1506939"/>
            <a:ext cx="2660065" cy="2031648"/>
          </a:xfrm>
          <a:custGeom>
            <a:avLst/>
            <a:gdLst/>
            <a:ahLst/>
            <a:cxnLst/>
            <a:rect l="l" t="t" r="r" b="b"/>
            <a:pathLst>
              <a:path w="143681" h="100945" extrusionOk="0">
                <a:moveTo>
                  <a:pt x="4864" y="1"/>
                </a:moveTo>
                <a:cubicBezTo>
                  <a:pt x="2159" y="1"/>
                  <a:pt x="0" y="2159"/>
                  <a:pt x="0" y="4864"/>
                </a:cubicBezTo>
                <a:lnTo>
                  <a:pt x="0" y="79607"/>
                </a:lnTo>
                <a:cubicBezTo>
                  <a:pt x="0" y="82312"/>
                  <a:pt x="2159" y="84470"/>
                  <a:pt x="4864" y="84470"/>
                </a:cubicBezTo>
                <a:lnTo>
                  <a:pt x="58299" y="84470"/>
                </a:lnTo>
                <a:lnTo>
                  <a:pt x="57783" y="86810"/>
                </a:lnTo>
                <a:lnTo>
                  <a:pt x="55685" y="95929"/>
                </a:lnTo>
                <a:lnTo>
                  <a:pt x="46141" y="95929"/>
                </a:lnTo>
                <a:cubicBezTo>
                  <a:pt x="45077" y="95929"/>
                  <a:pt x="44226" y="96811"/>
                  <a:pt x="44226" y="97874"/>
                </a:cubicBezTo>
                <a:lnTo>
                  <a:pt x="44226" y="99029"/>
                </a:lnTo>
                <a:cubicBezTo>
                  <a:pt x="44226" y="100093"/>
                  <a:pt x="45077" y="100944"/>
                  <a:pt x="46141" y="100944"/>
                </a:cubicBezTo>
                <a:lnTo>
                  <a:pt x="100458" y="100944"/>
                </a:lnTo>
                <a:cubicBezTo>
                  <a:pt x="101522" y="100944"/>
                  <a:pt x="102404" y="100093"/>
                  <a:pt x="102404" y="99029"/>
                </a:cubicBezTo>
                <a:lnTo>
                  <a:pt x="102404" y="97874"/>
                </a:lnTo>
                <a:cubicBezTo>
                  <a:pt x="102404" y="96811"/>
                  <a:pt x="101522" y="95929"/>
                  <a:pt x="100458" y="95929"/>
                </a:cubicBezTo>
                <a:lnTo>
                  <a:pt x="90914" y="95929"/>
                </a:lnTo>
                <a:lnTo>
                  <a:pt x="88817" y="86810"/>
                </a:lnTo>
                <a:lnTo>
                  <a:pt x="88300" y="84470"/>
                </a:lnTo>
                <a:lnTo>
                  <a:pt x="138818" y="84470"/>
                </a:lnTo>
                <a:cubicBezTo>
                  <a:pt x="141523" y="84470"/>
                  <a:pt x="143681" y="82312"/>
                  <a:pt x="143681" y="79607"/>
                </a:cubicBezTo>
                <a:lnTo>
                  <a:pt x="143681" y="4894"/>
                </a:lnTo>
                <a:cubicBezTo>
                  <a:pt x="143681" y="2220"/>
                  <a:pt x="141492" y="1"/>
                  <a:pt x="1388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33477-D287-45A7-B398-7AD668E87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481" y="1651860"/>
            <a:ext cx="2433007" cy="1368566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7908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8019-8686-E5EE-19CE-609B64A2D5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Demo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F5B69-C190-67CA-DFCF-72A6DFE1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492" y="1092016"/>
            <a:ext cx="2293759" cy="31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68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86FC94A0-8B1C-3E94-D730-C19BFA0CF8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48"/>
          <p:cNvSpPr/>
          <p:nvPr/>
        </p:nvSpPr>
        <p:spPr>
          <a:xfrm rot="-10505273" flipH="1">
            <a:off x="5411308" y="1090321"/>
            <a:ext cx="2833252" cy="3221171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8"/>
          <p:cNvSpPr txBox="1">
            <a:spLocks noGrp="1"/>
          </p:cNvSpPr>
          <p:nvPr>
            <p:ph type="ctrTitle"/>
          </p:nvPr>
        </p:nvSpPr>
        <p:spPr>
          <a:xfrm>
            <a:off x="560205" y="2096724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540" name="Google Shape;1540;p48"/>
          <p:cNvGrpSpPr/>
          <p:nvPr/>
        </p:nvGrpSpPr>
        <p:grpSpPr>
          <a:xfrm>
            <a:off x="8018107" y="1929993"/>
            <a:ext cx="642905" cy="641748"/>
            <a:chOff x="4319250" y="2328426"/>
            <a:chExt cx="505508" cy="504599"/>
          </a:xfrm>
        </p:grpSpPr>
        <p:grpSp>
          <p:nvGrpSpPr>
            <p:cNvPr id="1541" name="Google Shape;1541;p48"/>
            <p:cNvGrpSpPr/>
            <p:nvPr/>
          </p:nvGrpSpPr>
          <p:grpSpPr>
            <a:xfrm>
              <a:off x="4319250" y="2328426"/>
              <a:ext cx="505508" cy="504599"/>
              <a:chOff x="4319250" y="2319450"/>
              <a:chExt cx="505508" cy="504599"/>
            </a:xfrm>
          </p:grpSpPr>
          <p:sp>
            <p:nvSpPr>
              <p:cNvPr id="1542" name="Google Shape;1542;p48"/>
              <p:cNvSpPr/>
              <p:nvPr/>
            </p:nvSpPr>
            <p:spPr>
              <a:xfrm>
                <a:off x="4374463" y="2387391"/>
                <a:ext cx="405411" cy="376813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4559" extrusionOk="0">
                    <a:moveTo>
                      <a:pt x="2455" y="1"/>
                    </a:moveTo>
                    <a:cubicBezTo>
                      <a:pt x="1356" y="1"/>
                      <a:pt x="390" y="794"/>
                      <a:pt x="205" y="1908"/>
                    </a:cubicBezTo>
                    <a:cubicBezTo>
                      <a:pt x="0" y="3147"/>
                      <a:pt x="836" y="4320"/>
                      <a:pt x="2082" y="4526"/>
                    </a:cubicBezTo>
                    <a:cubicBezTo>
                      <a:pt x="2211" y="4548"/>
                      <a:pt x="2339" y="4558"/>
                      <a:pt x="2466" y="4558"/>
                    </a:cubicBezTo>
                    <a:cubicBezTo>
                      <a:pt x="3555" y="4558"/>
                      <a:pt x="4516" y="3766"/>
                      <a:pt x="4700" y="2656"/>
                    </a:cubicBezTo>
                    <a:cubicBezTo>
                      <a:pt x="4905" y="1417"/>
                      <a:pt x="4069" y="244"/>
                      <a:pt x="2830" y="31"/>
                    </a:cubicBezTo>
                    <a:cubicBezTo>
                      <a:pt x="2704" y="11"/>
                      <a:pt x="2579" y="1"/>
                      <a:pt x="2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4558615" y="2319450"/>
                <a:ext cx="102489" cy="124888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511" extrusionOk="0">
                    <a:moveTo>
                      <a:pt x="1106" y="0"/>
                    </a:moveTo>
                    <a:cubicBezTo>
                      <a:pt x="1039" y="0"/>
                      <a:pt x="957" y="62"/>
                      <a:pt x="910" y="120"/>
                    </a:cubicBezTo>
                    <a:cubicBezTo>
                      <a:pt x="595" y="494"/>
                      <a:pt x="294" y="883"/>
                      <a:pt x="1" y="1286"/>
                    </a:cubicBezTo>
                    <a:cubicBezTo>
                      <a:pt x="301" y="1409"/>
                      <a:pt x="653" y="1511"/>
                      <a:pt x="1005" y="1511"/>
                    </a:cubicBezTo>
                    <a:cubicBezTo>
                      <a:pt x="1074" y="1511"/>
                      <a:pt x="1142" y="1507"/>
                      <a:pt x="1211" y="1499"/>
                    </a:cubicBezTo>
                    <a:cubicBezTo>
                      <a:pt x="1240" y="1044"/>
                      <a:pt x="1240" y="589"/>
                      <a:pt x="1203" y="142"/>
                    </a:cubicBezTo>
                    <a:cubicBezTo>
                      <a:pt x="1203" y="106"/>
                      <a:pt x="1196" y="62"/>
                      <a:pt x="1174" y="32"/>
                    </a:cubicBezTo>
                    <a:cubicBezTo>
                      <a:pt x="1155" y="10"/>
                      <a:pt x="1132" y="0"/>
                      <a:pt x="1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8"/>
              <p:cNvSpPr/>
              <p:nvPr/>
            </p:nvSpPr>
            <p:spPr>
              <a:xfrm>
                <a:off x="4319250" y="2475996"/>
                <a:ext cx="126128" cy="7967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64" extrusionOk="0">
                    <a:moveTo>
                      <a:pt x="1526" y="0"/>
                    </a:moveTo>
                    <a:cubicBezTo>
                      <a:pt x="1049" y="59"/>
                      <a:pt x="587" y="191"/>
                      <a:pt x="155" y="389"/>
                    </a:cubicBezTo>
                    <a:cubicBezTo>
                      <a:pt x="89" y="426"/>
                      <a:pt x="1" y="492"/>
                      <a:pt x="38" y="558"/>
                    </a:cubicBezTo>
                    <a:cubicBezTo>
                      <a:pt x="60" y="594"/>
                      <a:pt x="96" y="624"/>
                      <a:pt x="133" y="631"/>
                    </a:cubicBezTo>
                    <a:lnTo>
                      <a:pt x="1093" y="954"/>
                    </a:lnTo>
                    <a:cubicBezTo>
                      <a:pt x="1109" y="959"/>
                      <a:pt x="1124" y="964"/>
                      <a:pt x="1140" y="964"/>
                    </a:cubicBezTo>
                    <a:cubicBezTo>
                      <a:pt x="1146" y="964"/>
                      <a:pt x="1153" y="963"/>
                      <a:pt x="1159" y="961"/>
                    </a:cubicBezTo>
                    <a:cubicBezTo>
                      <a:pt x="1189" y="939"/>
                      <a:pt x="1203" y="917"/>
                      <a:pt x="1203" y="888"/>
                    </a:cubicBezTo>
                    <a:cubicBezTo>
                      <a:pt x="1277" y="580"/>
                      <a:pt x="1387" y="286"/>
                      <a:pt x="1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8"/>
              <p:cNvSpPr/>
              <p:nvPr/>
            </p:nvSpPr>
            <p:spPr>
              <a:xfrm>
                <a:off x="4396283" y="2639567"/>
                <a:ext cx="81247" cy="124557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7" extrusionOk="0">
                    <a:moveTo>
                      <a:pt x="477" y="1"/>
                    </a:moveTo>
                    <a:cubicBezTo>
                      <a:pt x="323" y="456"/>
                      <a:pt x="169" y="910"/>
                      <a:pt x="15" y="1365"/>
                    </a:cubicBezTo>
                    <a:cubicBezTo>
                      <a:pt x="0" y="1394"/>
                      <a:pt x="0" y="1431"/>
                      <a:pt x="7" y="1467"/>
                    </a:cubicBezTo>
                    <a:cubicBezTo>
                      <a:pt x="21" y="1495"/>
                      <a:pt x="46" y="1506"/>
                      <a:pt x="75" y="1506"/>
                    </a:cubicBezTo>
                    <a:cubicBezTo>
                      <a:pt x="121" y="1506"/>
                      <a:pt x="179" y="1477"/>
                      <a:pt x="220" y="1445"/>
                    </a:cubicBezTo>
                    <a:lnTo>
                      <a:pt x="902" y="881"/>
                    </a:lnTo>
                    <a:cubicBezTo>
                      <a:pt x="946" y="859"/>
                      <a:pt x="968" y="815"/>
                      <a:pt x="982" y="771"/>
                    </a:cubicBezTo>
                    <a:cubicBezTo>
                      <a:pt x="975" y="734"/>
                      <a:pt x="968" y="697"/>
                      <a:pt x="938" y="668"/>
                    </a:cubicBezTo>
                    <a:cubicBezTo>
                      <a:pt x="762" y="404"/>
                      <a:pt x="587" y="140"/>
                      <a:pt x="4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8"/>
              <p:cNvSpPr/>
              <p:nvPr/>
            </p:nvSpPr>
            <p:spPr>
              <a:xfrm>
                <a:off x="4568368" y="2713707"/>
                <a:ext cx="86702" cy="110341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335" extrusionOk="0">
                    <a:moveTo>
                      <a:pt x="874" y="0"/>
                    </a:moveTo>
                    <a:cubicBezTo>
                      <a:pt x="579" y="0"/>
                      <a:pt x="282" y="47"/>
                      <a:pt x="0" y="145"/>
                    </a:cubicBezTo>
                    <a:cubicBezTo>
                      <a:pt x="154" y="504"/>
                      <a:pt x="315" y="863"/>
                      <a:pt x="477" y="1230"/>
                    </a:cubicBezTo>
                    <a:cubicBezTo>
                      <a:pt x="497" y="1276"/>
                      <a:pt x="528" y="1335"/>
                      <a:pt x="578" y="1335"/>
                    </a:cubicBezTo>
                    <a:cubicBezTo>
                      <a:pt x="583" y="1335"/>
                      <a:pt x="588" y="1334"/>
                      <a:pt x="594" y="1333"/>
                    </a:cubicBezTo>
                    <a:cubicBezTo>
                      <a:pt x="653" y="1325"/>
                      <a:pt x="667" y="1281"/>
                      <a:pt x="682" y="1245"/>
                    </a:cubicBezTo>
                    <a:cubicBezTo>
                      <a:pt x="851" y="849"/>
                      <a:pt x="975" y="431"/>
                      <a:pt x="1049" y="6"/>
                    </a:cubicBezTo>
                    <a:cubicBezTo>
                      <a:pt x="990" y="2"/>
                      <a:pt x="932" y="0"/>
                      <a:pt x="8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8"/>
              <p:cNvSpPr/>
              <p:nvPr/>
            </p:nvSpPr>
            <p:spPr>
              <a:xfrm>
                <a:off x="4730121" y="2509719"/>
                <a:ext cx="94637" cy="9604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162" extrusionOk="0">
                    <a:moveTo>
                      <a:pt x="289" y="0"/>
                    </a:moveTo>
                    <a:cubicBezTo>
                      <a:pt x="192" y="0"/>
                      <a:pt x="96" y="6"/>
                      <a:pt x="1" y="18"/>
                    </a:cubicBezTo>
                    <a:cubicBezTo>
                      <a:pt x="8" y="318"/>
                      <a:pt x="8" y="744"/>
                      <a:pt x="45" y="1161"/>
                    </a:cubicBezTo>
                    <a:cubicBezTo>
                      <a:pt x="397" y="963"/>
                      <a:pt x="726" y="722"/>
                      <a:pt x="1027" y="450"/>
                    </a:cubicBezTo>
                    <a:cubicBezTo>
                      <a:pt x="1086" y="406"/>
                      <a:pt x="1122" y="348"/>
                      <a:pt x="1137" y="282"/>
                    </a:cubicBezTo>
                    <a:cubicBezTo>
                      <a:pt x="1144" y="164"/>
                      <a:pt x="1005" y="98"/>
                      <a:pt x="888" y="69"/>
                    </a:cubicBezTo>
                    <a:cubicBezTo>
                      <a:pt x="690" y="25"/>
                      <a:pt x="489" y="0"/>
                      <a:pt x="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8" name="Google Shape;1548;p48"/>
            <p:cNvGrpSpPr/>
            <p:nvPr/>
          </p:nvGrpSpPr>
          <p:grpSpPr>
            <a:xfrm>
              <a:off x="4459265" y="2464342"/>
              <a:ext cx="254572" cy="194152"/>
              <a:chOff x="4459265" y="2464342"/>
              <a:chExt cx="254572" cy="194152"/>
            </a:xfrm>
          </p:grpSpPr>
          <p:sp>
            <p:nvSpPr>
              <p:cNvPr id="1549" name="Google Shape;1549;p48"/>
              <p:cNvSpPr/>
              <p:nvPr/>
            </p:nvSpPr>
            <p:spPr>
              <a:xfrm>
                <a:off x="4459265" y="2575345"/>
                <a:ext cx="83066" cy="8314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06" extrusionOk="0">
                    <a:moveTo>
                      <a:pt x="506" y="1"/>
                    </a:moveTo>
                    <a:cubicBezTo>
                      <a:pt x="228" y="1"/>
                      <a:pt x="0" y="228"/>
                      <a:pt x="0" y="499"/>
                    </a:cubicBezTo>
                    <a:cubicBezTo>
                      <a:pt x="0" y="778"/>
                      <a:pt x="228" y="1005"/>
                      <a:pt x="506" y="1005"/>
                    </a:cubicBezTo>
                    <a:cubicBezTo>
                      <a:pt x="778" y="1005"/>
                      <a:pt x="1005" y="778"/>
                      <a:pt x="1005" y="499"/>
                    </a:cubicBezTo>
                    <a:cubicBezTo>
                      <a:pt x="1005" y="228"/>
                      <a:pt x="778" y="1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8"/>
              <p:cNvSpPr/>
              <p:nvPr/>
            </p:nvSpPr>
            <p:spPr>
              <a:xfrm>
                <a:off x="4617381" y="2545673"/>
                <a:ext cx="96455" cy="83066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5" extrusionOk="0">
                    <a:moveTo>
                      <a:pt x="505" y="1"/>
                    </a:moveTo>
                    <a:cubicBezTo>
                      <a:pt x="248" y="1"/>
                      <a:pt x="1" y="203"/>
                      <a:pt x="1" y="506"/>
                    </a:cubicBezTo>
                    <a:cubicBezTo>
                      <a:pt x="1" y="778"/>
                      <a:pt x="221" y="1005"/>
                      <a:pt x="500" y="1005"/>
                    </a:cubicBezTo>
                    <a:cubicBezTo>
                      <a:pt x="947" y="1005"/>
                      <a:pt x="1167" y="462"/>
                      <a:pt x="851" y="147"/>
                    </a:cubicBezTo>
                    <a:cubicBezTo>
                      <a:pt x="750" y="46"/>
                      <a:pt x="626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8"/>
              <p:cNvSpPr/>
              <p:nvPr/>
            </p:nvSpPr>
            <p:spPr>
              <a:xfrm>
                <a:off x="4554399" y="2464342"/>
                <a:ext cx="49178" cy="4207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09" extrusionOk="0">
                    <a:moveTo>
                      <a:pt x="257" y="1"/>
                    </a:moveTo>
                    <a:cubicBezTo>
                      <a:pt x="126" y="1"/>
                      <a:pt x="1" y="104"/>
                      <a:pt x="1" y="259"/>
                    </a:cubicBezTo>
                    <a:cubicBezTo>
                      <a:pt x="1" y="398"/>
                      <a:pt x="110" y="508"/>
                      <a:pt x="257" y="508"/>
                    </a:cubicBezTo>
                    <a:cubicBezTo>
                      <a:pt x="477" y="508"/>
                      <a:pt x="594" y="237"/>
                      <a:pt x="433" y="76"/>
                    </a:cubicBezTo>
                    <a:cubicBezTo>
                      <a:pt x="381" y="24"/>
                      <a:pt x="318" y="1"/>
                      <a:pt x="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2" name="Google Shape;1552;p48"/>
          <p:cNvSpPr/>
          <p:nvPr/>
        </p:nvSpPr>
        <p:spPr>
          <a:xfrm rot="-1256495">
            <a:off x="4876808" y="1900526"/>
            <a:ext cx="740677" cy="700679"/>
          </a:xfrm>
          <a:custGeom>
            <a:avLst/>
            <a:gdLst/>
            <a:ahLst/>
            <a:cxnLst/>
            <a:rect l="l" t="t" r="r" b="b"/>
            <a:pathLst>
              <a:path w="3667" h="3469" extrusionOk="0">
                <a:moveTo>
                  <a:pt x="1372" y="1"/>
                </a:moveTo>
                <a:cubicBezTo>
                  <a:pt x="1350" y="221"/>
                  <a:pt x="1328" y="441"/>
                  <a:pt x="1320" y="683"/>
                </a:cubicBezTo>
                <a:lnTo>
                  <a:pt x="1291" y="697"/>
                </a:lnTo>
                <a:cubicBezTo>
                  <a:pt x="1196" y="756"/>
                  <a:pt x="1115" y="822"/>
                  <a:pt x="1042" y="895"/>
                </a:cubicBezTo>
                <a:cubicBezTo>
                  <a:pt x="858" y="800"/>
                  <a:pt x="675" y="705"/>
                  <a:pt x="477" y="624"/>
                </a:cubicBezTo>
                <a:lnTo>
                  <a:pt x="477" y="624"/>
                </a:lnTo>
                <a:cubicBezTo>
                  <a:pt x="616" y="793"/>
                  <a:pt x="712" y="998"/>
                  <a:pt x="829" y="1189"/>
                </a:cubicBezTo>
                <a:cubicBezTo>
                  <a:pt x="778" y="1277"/>
                  <a:pt x="741" y="1379"/>
                  <a:pt x="719" y="1482"/>
                </a:cubicBezTo>
                <a:cubicBezTo>
                  <a:pt x="477" y="1504"/>
                  <a:pt x="235" y="1540"/>
                  <a:pt x="1" y="1599"/>
                </a:cubicBezTo>
                <a:lnTo>
                  <a:pt x="704" y="2010"/>
                </a:lnTo>
                <a:cubicBezTo>
                  <a:pt x="719" y="2098"/>
                  <a:pt x="748" y="2178"/>
                  <a:pt x="785" y="2259"/>
                </a:cubicBezTo>
                <a:cubicBezTo>
                  <a:pt x="690" y="2332"/>
                  <a:pt x="602" y="2398"/>
                  <a:pt x="506" y="2464"/>
                </a:cubicBezTo>
                <a:cubicBezTo>
                  <a:pt x="587" y="2453"/>
                  <a:pt x="667" y="2447"/>
                  <a:pt x="748" y="2447"/>
                </a:cubicBezTo>
                <a:cubicBezTo>
                  <a:pt x="777" y="2447"/>
                  <a:pt x="807" y="2448"/>
                  <a:pt x="836" y="2450"/>
                </a:cubicBezTo>
                <a:lnTo>
                  <a:pt x="880" y="2450"/>
                </a:lnTo>
                <a:cubicBezTo>
                  <a:pt x="946" y="2552"/>
                  <a:pt x="1020" y="2640"/>
                  <a:pt x="1108" y="2721"/>
                </a:cubicBezTo>
                <a:cubicBezTo>
                  <a:pt x="1108" y="2904"/>
                  <a:pt x="1093" y="3073"/>
                  <a:pt x="1078" y="3241"/>
                </a:cubicBezTo>
                <a:cubicBezTo>
                  <a:pt x="1218" y="3161"/>
                  <a:pt x="1342" y="3058"/>
                  <a:pt x="1445" y="2933"/>
                </a:cubicBezTo>
                <a:cubicBezTo>
                  <a:pt x="1540" y="2970"/>
                  <a:pt x="1635" y="2999"/>
                  <a:pt x="1738" y="3021"/>
                </a:cubicBezTo>
                <a:cubicBezTo>
                  <a:pt x="1819" y="3175"/>
                  <a:pt x="1921" y="3329"/>
                  <a:pt x="2031" y="3469"/>
                </a:cubicBezTo>
                <a:cubicBezTo>
                  <a:pt x="2105" y="3322"/>
                  <a:pt x="2171" y="3168"/>
                  <a:pt x="2222" y="3007"/>
                </a:cubicBezTo>
                <a:cubicBezTo>
                  <a:pt x="2317" y="2985"/>
                  <a:pt x="2405" y="2955"/>
                  <a:pt x="2486" y="2911"/>
                </a:cubicBezTo>
                <a:lnTo>
                  <a:pt x="2808" y="3139"/>
                </a:lnTo>
                <a:cubicBezTo>
                  <a:pt x="2808" y="2999"/>
                  <a:pt x="2801" y="2860"/>
                  <a:pt x="2772" y="2721"/>
                </a:cubicBezTo>
                <a:cubicBezTo>
                  <a:pt x="2867" y="2640"/>
                  <a:pt x="2940" y="2552"/>
                  <a:pt x="3006" y="2450"/>
                </a:cubicBezTo>
                <a:cubicBezTo>
                  <a:pt x="3226" y="2413"/>
                  <a:pt x="3446" y="2398"/>
                  <a:pt x="3666" y="2391"/>
                </a:cubicBezTo>
                <a:cubicBezTo>
                  <a:pt x="3490" y="2252"/>
                  <a:pt x="3336" y="2090"/>
                  <a:pt x="3197" y="1922"/>
                </a:cubicBezTo>
                <a:cubicBezTo>
                  <a:pt x="3204" y="1848"/>
                  <a:pt x="3204" y="1775"/>
                  <a:pt x="3204" y="1702"/>
                </a:cubicBezTo>
                <a:cubicBezTo>
                  <a:pt x="3300" y="1628"/>
                  <a:pt x="3402" y="1562"/>
                  <a:pt x="3512" y="1496"/>
                </a:cubicBezTo>
                <a:cubicBezTo>
                  <a:pt x="3395" y="1452"/>
                  <a:pt x="3270" y="1416"/>
                  <a:pt x="3146" y="1394"/>
                </a:cubicBezTo>
                <a:cubicBezTo>
                  <a:pt x="3116" y="1299"/>
                  <a:pt x="3072" y="1211"/>
                  <a:pt x="3028" y="1130"/>
                </a:cubicBezTo>
                <a:cubicBezTo>
                  <a:pt x="3102" y="925"/>
                  <a:pt x="3168" y="712"/>
                  <a:pt x="3219" y="499"/>
                </a:cubicBezTo>
                <a:lnTo>
                  <a:pt x="3219" y="499"/>
                </a:lnTo>
                <a:cubicBezTo>
                  <a:pt x="3058" y="587"/>
                  <a:pt x="2896" y="690"/>
                  <a:pt x="2743" y="793"/>
                </a:cubicBezTo>
                <a:cubicBezTo>
                  <a:pt x="2655" y="727"/>
                  <a:pt x="2559" y="668"/>
                  <a:pt x="2457" y="624"/>
                </a:cubicBezTo>
                <a:cubicBezTo>
                  <a:pt x="2391" y="455"/>
                  <a:pt x="2325" y="301"/>
                  <a:pt x="2251" y="147"/>
                </a:cubicBezTo>
                <a:cubicBezTo>
                  <a:pt x="2215" y="272"/>
                  <a:pt x="2171" y="404"/>
                  <a:pt x="2127" y="529"/>
                </a:cubicBezTo>
                <a:cubicBezTo>
                  <a:pt x="2072" y="521"/>
                  <a:pt x="2015" y="518"/>
                  <a:pt x="1958" y="518"/>
                </a:cubicBezTo>
                <a:cubicBezTo>
                  <a:pt x="1901" y="518"/>
                  <a:pt x="1844" y="521"/>
                  <a:pt x="1789" y="529"/>
                </a:cubicBezTo>
                <a:cubicBezTo>
                  <a:pt x="1643" y="353"/>
                  <a:pt x="1504" y="177"/>
                  <a:pt x="13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48"/>
          <p:cNvGrpSpPr/>
          <p:nvPr/>
        </p:nvGrpSpPr>
        <p:grpSpPr>
          <a:xfrm>
            <a:off x="5765770" y="481737"/>
            <a:ext cx="2204804" cy="4300272"/>
            <a:chOff x="5765770" y="481737"/>
            <a:chExt cx="2204804" cy="4300272"/>
          </a:xfrm>
        </p:grpSpPr>
        <p:sp>
          <p:nvSpPr>
            <p:cNvPr id="1554" name="Google Shape;1554;p48"/>
            <p:cNvSpPr/>
            <p:nvPr/>
          </p:nvSpPr>
          <p:spPr>
            <a:xfrm>
              <a:off x="5874624" y="3552415"/>
              <a:ext cx="127374" cy="109268"/>
            </a:xfrm>
            <a:custGeom>
              <a:avLst/>
              <a:gdLst/>
              <a:ahLst/>
              <a:cxnLst/>
              <a:rect l="l" t="t" r="r" b="b"/>
              <a:pathLst>
                <a:path w="1203" h="1032" extrusionOk="0">
                  <a:moveTo>
                    <a:pt x="690" y="1"/>
                  </a:moveTo>
                  <a:cubicBezTo>
                    <a:pt x="228" y="1"/>
                    <a:pt x="1" y="558"/>
                    <a:pt x="323" y="881"/>
                  </a:cubicBezTo>
                  <a:cubicBezTo>
                    <a:pt x="430" y="985"/>
                    <a:pt x="559" y="1032"/>
                    <a:pt x="686" y="1032"/>
                  </a:cubicBezTo>
                  <a:cubicBezTo>
                    <a:pt x="951" y="1032"/>
                    <a:pt x="1203" y="827"/>
                    <a:pt x="1203" y="514"/>
                  </a:cubicBezTo>
                  <a:cubicBezTo>
                    <a:pt x="1203" y="236"/>
                    <a:pt x="97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5765770" y="3855671"/>
              <a:ext cx="108850" cy="108850"/>
            </a:xfrm>
            <a:custGeom>
              <a:avLst/>
              <a:gdLst/>
              <a:ahLst/>
              <a:cxnLst/>
              <a:rect l="l" t="t" r="r" b="b"/>
              <a:pathLst>
                <a:path w="514" h="514" extrusionOk="0">
                  <a:moveTo>
                    <a:pt x="257" y="1"/>
                  </a:moveTo>
                  <a:cubicBezTo>
                    <a:pt x="111" y="1"/>
                    <a:pt x="1" y="118"/>
                    <a:pt x="1" y="257"/>
                  </a:cubicBezTo>
                  <a:cubicBezTo>
                    <a:pt x="1" y="404"/>
                    <a:pt x="111" y="514"/>
                    <a:pt x="257" y="514"/>
                  </a:cubicBezTo>
                  <a:cubicBezTo>
                    <a:pt x="397" y="514"/>
                    <a:pt x="514" y="404"/>
                    <a:pt x="514" y="257"/>
                  </a:cubicBezTo>
                  <a:cubicBezTo>
                    <a:pt x="514" y="118"/>
                    <a:pt x="397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6" name="Google Shape;1556;p48"/>
            <p:cNvGrpSpPr/>
            <p:nvPr/>
          </p:nvGrpSpPr>
          <p:grpSpPr>
            <a:xfrm flipH="1">
              <a:off x="5788357" y="481737"/>
              <a:ext cx="2182217" cy="4300272"/>
              <a:chOff x="1162515" y="605325"/>
              <a:chExt cx="1906533" cy="3757009"/>
            </a:xfrm>
          </p:grpSpPr>
          <p:sp>
            <p:nvSpPr>
              <p:cNvPr id="1557" name="Google Shape;1557;p48"/>
              <p:cNvSpPr/>
              <p:nvPr/>
            </p:nvSpPr>
            <p:spPr>
              <a:xfrm>
                <a:off x="1540659" y="3368739"/>
                <a:ext cx="1140575" cy="993595"/>
              </a:xfrm>
              <a:custGeom>
                <a:avLst/>
                <a:gdLst/>
                <a:ahLst/>
                <a:cxnLst/>
                <a:rect l="l" t="t" r="r" b="b"/>
                <a:pathLst>
                  <a:path w="9444" h="8227" extrusionOk="0">
                    <a:moveTo>
                      <a:pt x="3700" y="0"/>
                    </a:moveTo>
                    <a:cubicBezTo>
                      <a:pt x="2651" y="0"/>
                      <a:pt x="1603" y="137"/>
                      <a:pt x="536" y="191"/>
                    </a:cubicBezTo>
                    <a:cubicBezTo>
                      <a:pt x="330" y="2838"/>
                      <a:pt x="125" y="5485"/>
                      <a:pt x="0" y="8139"/>
                    </a:cubicBezTo>
                    <a:cubicBezTo>
                      <a:pt x="492" y="8129"/>
                      <a:pt x="985" y="8123"/>
                      <a:pt x="1480" y="8123"/>
                    </a:cubicBezTo>
                    <a:cubicBezTo>
                      <a:pt x="2506" y="8123"/>
                      <a:pt x="3542" y="8148"/>
                      <a:pt x="4605" y="8212"/>
                    </a:cubicBezTo>
                    <a:cubicBezTo>
                      <a:pt x="4751" y="6445"/>
                      <a:pt x="4810" y="4664"/>
                      <a:pt x="4773" y="2889"/>
                    </a:cubicBezTo>
                    <a:lnTo>
                      <a:pt x="4773" y="2889"/>
                    </a:lnTo>
                    <a:cubicBezTo>
                      <a:pt x="4773" y="2889"/>
                      <a:pt x="4781" y="2914"/>
                      <a:pt x="4829" y="2914"/>
                    </a:cubicBezTo>
                    <a:cubicBezTo>
                      <a:pt x="4845" y="2914"/>
                      <a:pt x="4865" y="2911"/>
                      <a:pt x="4890" y="2904"/>
                    </a:cubicBezTo>
                    <a:cubicBezTo>
                      <a:pt x="5257" y="4649"/>
                      <a:pt x="5404" y="6438"/>
                      <a:pt x="5338" y="8227"/>
                    </a:cubicBezTo>
                    <a:cubicBezTo>
                      <a:pt x="6569" y="8131"/>
                      <a:pt x="7808" y="8051"/>
                      <a:pt x="9143" y="7985"/>
                    </a:cubicBezTo>
                    <a:cubicBezTo>
                      <a:pt x="9443" y="5331"/>
                      <a:pt x="9363" y="2655"/>
                      <a:pt x="8901" y="23"/>
                    </a:cubicBezTo>
                    <a:cubicBezTo>
                      <a:pt x="8122" y="111"/>
                      <a:pt x="7343" y="194"/>
                      <a:pt x="6564" y="194"/>
                    </a:cubicBezTo>
                    <a:cubicBezTo>
                      <a:pt x="6368" y="194"/>
                      <a:pt x="6172" y="189"/>
                      <a:pt x="5976" y="177"/>
                    </a:cubicBezTo>
                    <a:cubicBezTo>
                      <a:pt x="5448" y="140"/>
                      <a:pt x="4927" y="59"/>
                      <a:pt x="4399" y="23"/>
                    </a:cubicBezTo>
                    <a:cubicBezTo>
                      <a:pt x="4166" y="7"/>
                      <a:pt x="3933" y="0"/>
                      <a:pt x="37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8"/>
              <p:cNvSpPr/>
              <p:nvPr/>
            </p:nvSpPr>
            <p:spPr>
              <a:xfrm>
                <a:off x="2253467" y="2140716"/>
                <a:ext cx="44324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72" extrusionOk="0">
                    <a:moveTo>
                      <a:pt x="184" y="0"/>
                    </a:moveTo>
                    <a:cubicBezTo>
                      <a:pt x="0" y="0"/>
                      <a:pt x="0" y="271"/>
                      <a:pt x="184" y="271"/>
                    </a:cubicBezTo>
                    <a:cubicBezTo>
                      <a:pt x="367" y="271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8"/>
              <p:cNvSpPr/>
              <p:nvPr/>
            </p:nvSpPr>
            <p:spPr>
              <a:xfrm>
                <a:off x="2386198" y="2690597"/>
                <a:ext cx="70169" cy="5410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48" extrusionOk="0">
                    <a:moveTo>
                      <a:pt x="287" y="0"/>
                    </a:moveTo>
                    <a:cubicBezTo>
                      <a:pt x="1" y="0"/>
                      <a:pt x="1" y="447"/>
                      <a:pt x="287" y="447"/>
                    </a:cubicBezTo>
                    <a:cubicBezTo>
                      <a:pt x="580" y="447"/>
                      <a:pt x="580" y="0"/>
                      <a:pt x="2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8"/>
              <p:cNvSpPr/>
              <p:nvPr/>
            </p:nvSpPr>
            <p:spPr>
              <a:xfrm>
                <a:off x="2550934" y="888659"/>
                <a:ext cx="518114" cy="1121131"/>
              </a:xfrm>
              <a:custGeom>
                <a:avLst/>
                <a:gdLst/>
                <a:ahLst/>
                <a:cxnLst/>
                <a:rect l="l" t="t" r="r" b="b"/>
                <a:pathLst>
                  <a:path w="4290" h="9283" extrusionOk="0">
                    <a:moveTo>
                      <a:pt x="3314" y="1"/>
                    </a:moveTo>
                    <a:cubicBezTo>
                      <a:pt x="2435" y="37"/>
                      <a:pt x="1562" y="147"/>
                      <a:pt x="704" y="331"/>
                    </a:cubicBezTo>
                    <a:cubicBezTo>
                      <a:pt x="756" y="1723"/>
                      <a:pt x="836" y="3138"/>
                      <a:pt x="917" y="4553"/>
                    </a:cubicBezTo>
                    <a:cubicBezTo>
                      <a:pt x="932" y="4693"/>
                      <a:pt x="932" y="4839"/>
                      <a:pt x="910" y="4979"/>
                    </a:cubicBezTo>
                    <a:cubicBezTo>
                      <a:pt x="866" y="5155"/>
                      <a:pt x="792" y="5316"/>
                      <a:pt x="704" y="5470"/>
                    </a:cubicBezTo>
                    <a:cubicBezTo>
                      <a:pt x="440" y="5954"/>
                      <a:pt x="206" y="6452"/>
                      <a:pt x="1" y="6958"/>
                    </a:cubicBezTo>
                    <a:cubicBezTo>
                      <a:pt x="932" y="7625"/>
                      <a:pt x="1782" y="8410"/>
                      <a:pt x="2537" y="9282"/>
                    </a:cubicBezTo>
                    <a:cubicBezTo>
                      <a:pt x="3065" y="7985"/>
                      <a:pt x="3894" y="6789"/>
                      <a:pt x="4128" y="5411"/>
                    </a:cubicBezTo>
                    <a:cubicBezTo>
                      <a:pt x="4289" y="4509"/>
                      <a:pt x="4180" y="3571"/>
                      <a:pt x="3982" y="2677"/>
                    </a:cubicBezTo>
                    <a:cubicBezTo>
                      <a:pt x="3784" y="1775"/>
                      <a:pt x="3505" y="895"/>
                      <a:pt x="3314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8"/>
              <p:cNvSpPr/>
              <p:nvPr/>
            </p:nvSpPr>
            <p:spPr>
              <a:xfrm>
                <a:off x="2560716" y="605325"/>
                <a:ext cx="402052" cy="345168"/>
              </a:xfrm>
              <a:custGeom>
                <a:avLst/>
                <a:gdLst/>
                <a:ahLst/>
                <a:cxnLst/>
                <a:rect l="l" t="t" r="r" b="b"/>
                <a:pathLst>
                  <a:path w="3329" h="2858" extrusionOk="0">
                    <a:moveTo>
                      <a:pt x="1335" y="1"/>
                    </a:moveTo>
                    <a:cubicBezTo>
                      <a:pt x="1269" y="8"/>
                      <a:pt x="1210" y="45"/>
                      <a:pt x="1188" y="103"/>
                    </a:cubicBezTo>
                    <a:cubicBezTo>
                      <a:pt x="1166" y="162"/>
                      <a:pt x="1151" y="221"/>
                      <a:pt x="1151" y="286"/>
                    </a:cubicBezTo>
                    <a:cubicBezTo>
                      <a:pt x="1137" y="631"/>
                      <a:pt x="1151" y="983"/>
                      <a:pt x="1203" y="1328"/>
                    </a:cubicBezTo>
                    <a:cubicBezTo>
                      <a:pt x="1085" y="1042"/>
                      <a:pt x="1019" y="800"/>
                      <a:pt x="946" y="565"/>
                    </a:cubicBezTo>
                    <a:cubicBezTo>
                      <a:pt x="931" y="499"/>
                      <a:pt x="909" y="448"/>
                      <a:pt x="873" y="396"/>
                    </a:cubicBezTo>
                    <a:cubicBezTo>
                      <a:pt x="842" y="361"/>
                      <a:pt x="800" y="343"/>
                      <a:pt x="758" y="343"/>
                    </a:cubicBezTo>
                    <a:cubicBezTo>
                      <a:pt x="740" y="343"/>
                      <a:pt x="722" y="346"/>
                      <a:pt x="704" y="352"/>
                    </a:cubicBezTo>
                    <a:cubicBezTo>
                      <a:pt x="667" y="374"/>
                      <a:pt x="645" y="411"/>
                      <a:pt x="631" y="455"/>
                    </a:cubicBezTo>
                    <a:cubicBezTo>
                      <a:pt x="616" y="536"/>
                      <a:pt x="609" y="616"/>
                      <a:pt x="623" y="697"/>
                    </a:cubicBezTo>
                    <a:cubicBezTo>
                      <a:pt x="653" y="1064"/>
                      <a:pt x="704" y="1438"/>
                      <a:pt x="777" y="1804"/>
                    </a:cubicBezTo>
                    <a:cubicBezTo>
                      <a:pt x="623" y="1621"/>
                      <a:pt x="462" y="1445"/>
                      <a:pt x="294" y="1284"/>
                    </a:cubicBezTo>
                    <a:cubicBezTo>
                      <a:pt x="272" y="1254"/>
                      <a:pt x="242" y="1240"/>
                      <a:pt x="213" y="1232"/>
                    </a:cubicBezTo>
                    <a:cubicBezTo>
                      <a:pt x="207" y="1231"/>
                      <a:pt x="201" y="1231"/>
                      <a:pt x="195" y="1231"/>
                    </a:cubicBezTo>
                    <a:cubicBezTo>
                      <a:pt x="143" y="1231"/>
                      <a:pt x="93" y="1259"/>
                      <a:pt x="74" y="1306"/>
                    </a:cubicBezTo>
                    <a:cubicBezTo>
                      <a:pt x="15" y="1394"/>
                      <a:pt x="0" y="1504"/>
                      <a:pt x="37" y="1606"/>
                    </a:cubicBezTo>
                    <a:cubicBezTo>
                      <a:pt x="66" y="1701"/>
                      <a:pt x="110" y="1797"/>
                      <a:pt x="162" y="1885"/>
                    </a:cubicBezTo>
                    <a:lnTo>
                      <a:pt x="726" y="2852"/>
                    </a:lnTo>
                    <a:cubicBezTo>
                      <a:pt x="817" y="2856"/>
                      <a:pt x="907" y="2857"/>
                      <a:pt x="998" y="2857"/>
                    </a:cubicBezTo>
                    <a:cubicBezTo>
                      <a:pt x="1768" y="2857"/>
                      <a:pt x="2548" y="2752"/>
                      <a:pt x="3329" y="2647"/>
                    </a:cubicBezTo>
                    <a:lnTo>
                      <a:pt x="2801" y="778"/>
                    </a:lnTo>
                    <a:cubicBezTo>
                      <a:pt x="2779" y="668"/>
                      <a:pt x="2728" y="572"/>
                      <a:pt x="2654" y="484"/>
                    </a:cubicBezTo>
                    <a:cubicBezTo>
                      <a:pt x="2615" y="441"/>
                      <a:pt x="2559" y="419"/>
                      <a:pt x="2502" y="419"/>
                    </a:cubicBezTo>
                    <a:cubicBezTo>
                      <a:pt x="2452" y="419"/>
                      <a:pt x="2402" y="436"/>
                      <a:pt x="2361" y="470"/>
                    </a:cubicBezTo>
                    <a:cubicBezTo>
                      <a:pt x="2324" y="528"/>
                      <a:pt x="2302" y="609"/>
                      <a:pt x="2317" y="682"/>
                    </a:cubicBezTo>
                    <a:cubicBezTo>
                      <a:pt x="2317" y="873"/>
                      <a:pt x="2332" y="1064"/>
                      <a:pt x="2368" y="1262"/>
                    </a:cubicBezTo>
                    <a:cubicBezTo>
                      <a:pt x="2244" y="946"/>
                      <a:pt x="2156" y="646"/>
                      <a:pt x="2068" y="345"/>
                    </a:cubicBezTo>
                    <a:cubicBezTo>
                      <a:pt x="2053" y="301"/>
                      <a:pt x="2038" y="264"/>
                      <a:pt x="2016" y="235"/>
                    </a:cubicBezTo>
                    <a:cubicBezTo>
                      <a:pt x="1987" y="217"/>
                      <a:pt x="1955" y="208"/>
                      <a:pt x="1924" y="208"/>
                    </a:cubicBezTo>
                    <a:cubicBezTo>
                      <a:pt x="1869" y="208"/>
                      <a:pt x="1817" y="235"/>
                      <a:pt x="1789" y="286"/>
                    </a:cubicBezTo>
                    <a:cubicBezTo>
                      <a:pt x="1745" y="367"/>
                      <a:pt x="1723" y="455"/>
                      <a:pt x="1738" y="550"/>
                    </a:cubicBezTo>
                    <a:cubicBezTo>
                      <a:pt x="1738" y="792"/>
                      <a:pt x="1760" y="1034"/>
                      <a:pt x="1811" y="1276"/>
                    </a:cubicBezTo>
                    <a:cubicBezTo>
                      <a:pt x="1686" y="932"/>
                      <a:pt x="1606" y="602"/>
                      <a:pt x="1525" y="272"/>
                    </a:cubicBezTo>
                    <a:cubicBezTo>
                      <a:pt x="1511" y="213"/>
                      <a:pt x="1489" y="155"/>
                      <a:pt x="1467" y="103"/>
                    </a:cubicBezTo>
                    <a:cubicBezTo>
                      <a:pt x="1437" y="52"/>
                      <a:pt x="1393" y="15"/>
                      <a:pt x="1335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48"/>
              <p:cNvGrpSpPr/>
              <p:nvPr/>
            </p:nvGrpSpPr>
            <p:grpSpPr>
              <a:xfrm>
                <a:off x="2706732" y="836485"/>
                <a:ext cx="142754" cy="75362"/>
                <a:chOff x="2706732" y="836485"/>
                <a:chExt cx="142754" cy="75362"/>
              </a:xfrm>
            </p:grpSpPr>
            <p:sp>
              <p:nvSpPr>
                <p:cNvPr id="1563" name="Google Shape;1563;p48"/>
                <p:cNvSpPr/>
                <p:nvPr/>
              </p:nvSpPr>
              <p:spPr>
                <a:xfrm>
                  <a:off x="2706732" y="852427"/>
                  <a:ext cx="111715" cy="5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492" fill="none" extrusionOk="0">
                      <a:moveTo>
                        <a:pt x="1" y="0"/>
                      </a:moveTo>
                      <a:cubicBezTo>
                        <a:pt x="353" y="44"/>
                        <a:pt x="683" y="220"/>
                        <a:pt x="925" y="491"/>
                      </a:cubicBezTo>
                    </a:path>
                  </a:pathLst>
                </a:custGeom>
                <a:noFill/>
                <a:ln w="1475" cap="flat" cmpd="sng">
                  <a:solidFill>
                    <a:schemeClr val="dk2"/>
                  </a:solidFill>
                  <a:prstDash val="solid"/>
                  <a:miter lim="733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48"/>
                <p:cNvSpPr/>
                <p:nvPr/>
              </p:nvSpPr>
              <p:spPr>
                <a:xfrm>
                  <a:off x="2778472" y="836485"/>
                  <a:ext cx="71014" cy="37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308" fill="none" extrusionOk="0">
                      <a:moveTo>
                        <a:pt x="587" y="0"/>
                      </a:moveTo>
                      <a:cubicBezTo>
                        <a:pt x="353" y="15"/>
                        <a:pt x="147" y="132"/>
                        <a:pt x="1" y="308"/>
                      </a:cubicBezTo>
                    </a:path>
                  </a:pathLst>
                </a:custGeom>
                <a:noFill/>
                <a:ln w="1475" cap="flat" cmpd="sng">
                  <a:solidFill>
                    <a:schemeClr val="dk2"/>
                  </a:solidFill>
                  <a:prstDash val="solid"/>
                  <a:miter lim="733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65" name="Google Shape;1565;p48"/>
              <p:cNvSpPr/>
              <p:nvPr/>
            </p:nvSpPr>
            <p:spPr>
              <a:xfrm>
                <a:off x="2971590" y="1269457"/>
                <a:ext cx="93961" cy="370168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065" extrusionOk="0">
                    <a:moveTo>
                      <a:pt x="594" y="0"/>
                    </a:moveTo>
                    <a:cubicBezTo>
                      <a:pt x="389" y="227"/>
                      <a:pt x="235" y="506"/>
                      <a:pt x="147" y="799"/>
                    </a:cubicBezTo>
                    <a:cubicBezTo>
                      <a:pt x="22" y="1239"/>
                      <a:pt x="0" y="1694"/>
                      <a:pt x="73" y="2134"/>
                    </a:cubicBezTo>
                    <a:cubicBezTo>
                      <a:pt x="117" y="2471"/>
                      <a:pt x="220" y="2823"/>
                      <a:pt x="440" y="3065"/>
                    </a:cubicBezTo>
                    <a:cubicBezTo>
                      <a:pt x="535" y="2801"/>
                      <a:pt x="601" y="2529"/>
                      <a:pt x="653" y="2258"/>
                    </a:cubicBezTo>
                    <a:cubicBezTo>
                      <a:pt x="777" y="1510"/>
                      <a:pt x="726" y="748"/>
                      <a:pt x="5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8"/>
              <p:cNvSpPr/>
              <p:nvPr/>
            </p:nvSpPr>
            <p:spPr>
              <a:xfrm>
                <a:off x="1527374" y="1661608"/>
                <a:ext cx="1405309" cy="1776080"/>
              </a:xfrm>
              <a:custGeom>
                <a:avLst/>
                <a:gdLst/>
                <a:ahLst/>
                <a:cxnLst/>
                <a:rect l="l" t="t" r="r" b="b"/>
                <a:pathLst>
                  <a:path w="11636" h="14706" extrusionOk="0">
                    <a:moveTo>
                      <a:pt x="8182" y="1"/>
                    </a:moveTo>
                    <a:cubicBezTo>
                      <a:pt x="7427" y="631"/>
                      <a:pt x="6892" y="1467"/>
                      <a:pt x="6276" y="2237"/>
                    </a:cubicBezTo>
                    <a:cubicBezTo>
                      <a:pt x="6086" y="2479"/>
                      <a:pt x="5873" y="2721"/>
                      <a:pt x="5616" y="2860"/>
                    </a:cubicBezTo>
                    <a:cubicBezTo>
                      <a:pt x="5459" y="2857"/>
                      <a:pt x="5302" y="2855"/>
                      <a:pt x="5144" y="2855"/>
                    </a:cubicBezTo>
                    <a:cubicBezTo>
                      <a:pt x="4645" y="2855"/>
                      <a:pt x="4140" y="2869"/>
                      <a:pt x="3622" y="2875"/>
                    </a:cubicBezTo>
                    <a:cubicBezTo>
                      <a:pt x="3575" y="2872"/>
                      <a:pt x="3529" y="2871"/>
                      <a:pt x="3482" y="2871"/>
                    </a:cubicBezTo>
                    <a:cubicBezTo>
                      <a:pt x="2916" y="2871"/>
                      <a:pt x="2371" y="3075"/>
                      <a:pt x="1951" y="3461"/>
                    </a:cubicBezTo>
                    <a:cubicBezTo>
                      <a:pt x="1871" y="3436"/>
                      <a:pt x="1789" y="3423"/>
                      <a:pt x="1707" y="3423"/>
                    </a:cubicBezTo>
                    <a:cubicBezTo>
                      <a:pt x="1600" y="3423"/>
                      <a:pt x="1493" y="3445"/>
                      <a:pt x="1393" y="3491"/>
                    </a:cubicBezTo>
                    <a:cubicBezTo>
                      <a:pt x="1298" y="3520"/>
                      <a:pt x="1217" y="3586"/>
                      <a:pt x="1173" y="3674"/>
                    </a:cubicBezTo>
                    <a:cubicBezTo>
                      <a:pt x="1078" y="3872"/>
                      <a:pt x="1239" y="4092"/>
                      <a:pt x="1379" y="4253"/>
                    </a:cubicBezTo>
                    <a:cubicBezTo>
                      <a:pt x="1943" y="4942"/>
                      <a:pt x="2361" y="5734"/>
                      <a:pt x="2610" y="6585"/>
                    </a:cubicBezTo>
                    <a:cubicBezTo>
                      <a:pt x="2127" y="7882"/>
                      <a:pt x="1401" y="9077"/>
                      <a:pt x="866" y="10353"/>
                    </a:cubicBezTo>
                    <a:cubicBezTo>
                      <a:pt x="338" y="11636"/>
                      <a:pt x="0" y="13065"/>
                      <a:pt x="433" y="14480"/>
                    </a:cubicBezTo>
                    <a:cubicBezTo>
                      <a:pt x="1802" y="14630"/>
                      <a:pt x="3180" y="14705"/>
                      <a:pt x="4557" y="14705"/>
                    </a:cubicBezTo>
                    <a:cubicBezTo>
                      <a:pt x="6151" y="14705"/>
                      <a:pt x="7745" y="14604"/>
                      <a:pt x="9326" y="14400"/>
                    </a:cubicBezTo>
                    <a:cubicBezTo>
                      <a:pt x="9531" y="12010"/>
                      <a:pt x="9553" y="9605"/>
                      <a:pt x="9407" y="7215"/>
                    </a:cubicBezTo>
                    <a:cubicBezTo>
                      <a:pt x="10140" y="5778"/>
                      <a:pt x="10873" y="4348"/>
                      <a:pt x="11635" y="2889"/>
                    </a:cubicBezTo>
                    <a:cubicBezTo>
                      <a:pt x="10704" y="1687"/>
                      <a:pt x="9531" y="705"/>
                      <a:pt x="81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8"/>
              <p:cNvSpPr/>
              <p:nvPr/>
            </p:nvSpPr>
            <p:spPr>
              <a:xfrm>
                <a:off x="2489822" y="1661608"/>
                <a:ext cx="442027" cy="39951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08" extrusionOk="0">
                    <a:moveTo>
                      <a:pt x="213" y="1"/>
                    </a:moveTo>
                    <a:cubicBezTo>
                      <a:pt x="140" y="60"/>
                      <a:pt x="74" y="126"/>
                      <a:pt x="1" y="192"/>
                    </a:cubicBezTo>
                    <a:cubicBezTo>
                      <a:pt x="1262" y="1101"/>
                      <a:pt x="2420" y="2142"/>
                      <a:pt x="3447" y="3307"/>
                    </a:cubicBezTo>
                    <a:cubicBezTo>
                      <a:pt x="3520" y="3168"/>
                      <a:pt x="3586" y="3029"/>
                      <a:pt x="3659" y="2889"/>
                    </a:cubicBezTo>
                    <a:cubicBezTo>
                      <a:pt x="2735" y="1687"/>
                      <a:pt x="1562" y="697"/>
                      <a:pt x="2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8"/>
              <p:cNvSpPr/>
              <p:nvPr/>
            </p:nvSpPr>
            <p:spPr>
              <a:xfrm>
                <a:off x="1922305" y="1977793"/>
                <a:ext cx="431279" cy="139613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1156" extrusionOk="0">
                    <a:moveTo>
                      <a:pt x="2669" y="0"/>
                    </a:moveTo>
                    <a:cubicBezTo>
                      <a:pt x="2574" y="96"/>
                      <a:pt x="2464" y="176"/>
                      <a:pt x="2346" y="242"/>
                    </a:cubicBezTo>
                    <a:cubicBezTo>
                      <a:pt x="2189" y="239"/>
                      <a:pt x="2032" y="237"/>
                      <a:pt x="1874" y="237"/>
                    </a:cubicBezTo>
                    <a:cubicBezTo>
                      <a:pt x="1375" y="237"/>
                      <a:pt x="870" y="251"/>
                      <a:pt x="352" y="257"/>
                    </a:cubicBezTo>
                    <a:cubicBezTo>
                      <a:pt x="304" y="254"/>
                      <a:pt x="255" y="252"/>
                      <a:pt x="206" y="252"/>
                    </a:cubicBezTo>
                    <a:cubicBezTo>
                      <a:pt x="138" y="252"/>
                      <a:pt x="69" y="256"/>
                      <a:pt x="0" y="264"/>
                    </a:cubicBezTo>
                    <a:cubicBezTo>
                      <a:pt x="52" y="455"/>
                      <a:pt x="162" y="631"/>
                      <a:pt x="323" y="763"/>
                    </a:cubicBezTo>
                    <a:cubicBezTo>
                      <a:pt x="543" y="931"/>
                      <a:pt x="814" y="1049"/>
                      <a:pt x="1093" y="1093"/>
                    </a:cubicBezTo>
                    <a:cubicBezTo>
                      <a:pt x="1304" y="1134"/>
                      <a:pt x="1516" y="1155"/>
                      <a:pt x="1729" y="1155"/>
                    </a:cubicBezTo>
                    <a:cubicBezTo>
                      <a:pt x="2224" y="1155"/>
                      <a:pt x="2716" y="1042"/>
                      <a:pt x="3167" y="821"/>
                    </a:cubicBezTo>
                    <a:cubicBezTo>
                      <a:pt x="3292" y="763"/>
                      <a:pt x="3402" y="675"/>
                      <a:pt x="3490" y="565"/>
                    </a:cubicBezTo>
                    <a:cubicBezTo>
                      <a:pt x="3571" y="455"/>
                      <a:pt x="3571" y="293"/>
                      <a:pt x="3483" y="184"/>
                    </a:cubicBezTo>
                    <a:cubicBezTo>
                      <a:pt x="3417" y="125"/>
                      <a:pt x="3329" y="81"/>
                      <a:pt x="3241" y="74"/>
                    </a:cubicBezTo>
                    <a:cubicBezTo>
                      <a:pt x="3050" y="30"/>
                      <a:pt x="2860" y="8"/>
                      <a:pt x="26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8"/>
              <p:cNvSpPr/>
              <p:nvPr/>
            </p:nvSpPr>
            <p:spPr>
              <a:xfrm>
                <a:off x="2653713" y="2366442"/>
                <a:ext cx="34541" cy="33743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94" fill="none" extrusionOk="0">
                    <a:moveTo>
                      <a:pt x="286" y="1"/>
                    </a:moveTo>
                    <a:cubicBezTo>
                      <a:pt x="0" y="895"/>
                      <a:pt x="37" y="1856"/>
                      <a:pt x="73" y="2794"/>
                    </a:cubicBezTo>
                  </a:path>
                </a:pathLst>
              </a:custGeom>
              <a:noFill/>
              <a:ln w="147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8"/>
              <p:cNvSpPr/>
              <p:nvPr/>
            </p:nvSpPr>
            <p:spPr>
              <a:xfrm>
                <a:off x="1162515" y="2138059"/>
                <a:ext cx="1189730" cy="1144923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9480" extrusionOk="0">
                    <a:moveTo>
                      <a:pt x="4378" y="0"/>
                    </a:moveTo>
                    <a:cubicBezTo>
                      <a:pt x="2501" y="1342"/>
                      <a:pt x="1086" y="3241"/>
                      <a:pt x="331" y="5425"/>
                    </a:cubicBezTo>
                    <a:cubicBezTo>
                      <a:pt x="140" y="5931"/>
                      <a:pt x="30" y="6467"/>
                      <a:pt x="8" y="7016"/>
                    </a:cubicBezTo>
                    <a:cubicBezTo>
                      <a:pt x="1" y="7559"/>
                      <a:pt x="133" y="8116"/>
                      <a:pt x="463" y="8556"/>
                    </a:cubicBezTo>
                    <a:cubicBezTo>
                      <a:pt x="941" y="9186"/>
                      <a:pt x="1769" y="9480"/>
                      <a:pt x="2567" y="9480"/>
                    </a:cubicBezTo>
                    <a:cubicBezTo>
                      <a:pt x="2577" y="9480"/>
                      <a:pt x="2586" y="9480"/>
                      <a:pt x="2596" y="9480"/>
                    </a:cubicBezTo>
                    <a:cubicBezTo>
                      <a:pt x="3403" y="9480"/>
                      <a:pt x="4180" y="9208"/>
                      <a:pt x="4935" y="8923"/>
                    </a:cubicBezTo>
                    <a:cubicBezTo>
                      <a:pt x="6482" y="8329"/>
                      <a:pt x="7992" y="7618"/>
                      <a:pt x="9436" y="6796"/>
                    </a:cubicBezTo>
                    <a:cubicBezTo>
                      <a:pt x="9583" y="6708"/>
                      <a:pt x="9744" y="6613"/>
                      <a:pt x="9803" y="6445"/>
                    </a:cubicBezTo>
                    <a:cubicBezTo>
                      <a:pt x="9851" y="6288"/>
                      <a:pt x="9747" y="6089"/>
                      <a:pt x="9598" y="6089"/>
                    </a:cubicBezTo>
                    <a:cubicBezTo>
                      <a:pt x="9586" y="6089"/>
                      <a:pt x="9574" y="6090"/>
                      <a:pt x="9561" y="6093"/>
                    </a:cubicBezTo>
                    <a:cubicBezTo>
                      <a:pt x="9847" y="5895"/>
                      <a:pt x="9759" y="5447"/>
                      <a:pt x="9414" y="5381"/>
                    </a:cubicBezTo>
                    <a:cubicBezTo>
                      <a:pt x="9696" y="5228"/>
                      <a:pt x="9553" y="4834"/>
                      <a:pt x="9288" y="4834"/>
                    </a:cubicBezTo>
                    <a:cubicBezTo>
                      <a:pt x="9249" y="4834"/>
                      <a:pt x="9208" y="4842"/>
                      <a:pt x="9165" y="4861"/>
                    </a:cubicBezTo>
                    <a:cubicBezTo>
                      <a:pt x="9305" y="4795"/>
                      <a:pt x="9239" y="4553"/>
                      <a:pt x="9099" y="4494"/>
                    </a:cubicBezTo>
                    <a:cubicBezTo>
                      <a:pt x="9056" y="4477"/>
                      <a:pt x="9011" y="4470"/>
                      <a:pt x="8966" y="4470"/>
                    </a:cubicBezTo>
                    <a:cubicBezTo>
                      <a:pt x="8858" y="4470"/>
                      <a:pt x="8748" y="4510"/>
                      <a:pt x="8645" y="4546"/>
                    </a:cubicBezTo>
                    <a:cubicBezTo>
                      <a:pt x="7112" y="5125"/>
                      <a:pt x="5800" y="5345"/>
                      <a:pt x="4180" y="5609"/>
                    </a:cubicBezTo>
                    <a:cubicBezTo>
                      <a:pt x="5023" y="4406"/>
                      <a:pt x="4979" y="4260"/>
                      <a:pt x="5521" y="2977"/>
                    </a:cubicBezTo>
                    <a:cubicBezTo>
                      <a:pt x="5587" y="2830"/>
                      <a:pt x="5617" y="2662"/>
                      <a:pt x="5609" y="2493"/>
                    </a:cubicBezTo>
                    <a:cubicBezTo>
                      <a:pt x="5595" y="2376"/>
                      <a:pt x="5558" y="2258"/>
                      <a:pt x="5507" y="2156"/>
                    </a:cubicBezTo>
                    <a:cubicBezTo>
                      <a:pt x="5192" y="1408"/>
                      <a:pt x="4810" y="689"/>
                      <a:pt x="4378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8"/>
              <p:cNvSpPr/>
              <p:nvPr/>
            </p:nvSpPr>
            <p:spPr>
              <a:xfrm>
                <a:off x="1671699" y="2676346"/>
                <a:ext cx="88647" cy="132971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101" fill="none" extrusionOk="0">
                    <a:moveTo>
                      <a:pt x="0" y="1100"/>
                    </a:moveTo>
                    <a:cubicBezTo>
                      <a:pt x="279" y="763"/>
                      <a:pt x="528" y="389"/>
                      <a:pt x="734" y="1"/>
                    </a:cubicBezTo>
                  </a:path>
                </a:pathLst>
              </a:custGeom>
              <a:noFill/>
              <a:ln w="1475" cap="flat" cmpd="sng">
                <a:solidFill>
                  <a:srgbClr val="051017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8"/>
              <p:cNvSpPr/>
              <p:nvPr/>
            </p:nvSpPr>
            <p:spPr>
              <a:xfrm>
                <a:off x="1162515" y="2899535"/>
                <a:ext cx="284419" cy="381762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3161" extrusionOk="0">
                    <a:moveTo>
                      <a:pt x="89" y="0"/>
                    </a:moveTo>
                    <a:cubicBezTo>
                      <a:pt x="38" y="235"/>
                      <a:pt x="16" y="469"/>
                      <a:pt x="8" y="711"/>
                    </a:cubicBezTo>
                    <a:cubicBezTo>
                      <a:pt x="1" y="1254"/>
                      <a:pt x="133" y="1811"/>
                      <a:pt x="470" y="2244"/>
                    </a:cubicBezTo>
                    <a:cubicBezTo>
                      <a:pt x="895" y="2823"/>
                      <a:pt x="1614" y="3116"/>
                      <a:pt x="2340" y="3160"/>
                    </a:cubicBezTo>
                    <a:cubicBezTo>
                      <a:pt x="2354" y="2581"/>
                      <a:pt x="2098" y="1994"/>
                      <a:pt x="1797" y="1481"/>
                    </a:cubicBezTo>
                    <a:cubicBezTo>
                      <a:pt x="1584" y="1100"/>
                      <a:pt x="1321" y="755"/>
                      <a:pt x="1005" y="462"/>
                    </a:cubicBezTo>
                    <a:cubicBezTo>
                      <a:pt x="749" y="227"/>
                      <a:pt x="426" y="74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8"/>
              <p:cNvSpPr/>
              <p:nvPr/>
            </p:nvSpPr>
            <p:spPr>
              <a:xfrm>
                <a:off x="1630032" y="2079605"/>
                <a:ext cx="219806" cy="400361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3315" extrusionOk="0">
                    <a:moveTo>
                      <a:pt x="392" y="0"/>
                    </a:moveTo>
                    <a:cubicBezTo>
                      <a:pt x="251" y="0"/>
                      <a:pt x="112" y="72"/>
                      <a:pt x="74" y="206"/>
                    </a:cubicBezTo>
                    <a:cubicBezTo>
                      <a:pt x="1" y="440"/>
                      <a:pt x="206" y="667"/>
                      <a:pt x="309" y="887"/>
                    </a:cubicBezTo>
                    <a:cubicBezTo>
                      <a:pt x="697" y="1738"/>
                      <a:pt x="1159" y="2552"/>
                      <a:pt x="1694" y="3314"/>
                    </a:cubicBezTo>
                    <a:cubicBezTo>
                      <a:pt x="1819" y="3014"/>
                      <a:pt x="1797" y="2574"/>
                      <a:pt x="1724" y="2258"/>
                    </a:cubicBezTo>
                    <a:cubicBezTo>
                      <a:pt x="1555" y="1613"/>
                      <a:pt x="1291" y="990"/>
                      <a:pt x="932" y="426"/>
                    </a:cubicBezTo>
                    <a:cubicBezTo>
                      <a:pt x="837" y="264"/>
                      <a:pt x="719" y="103"/>
                      <a:pt x="543" y="30"/>
                    </a:cubicBezTo>
                    <a:cubicBezTo>
                      <a:pt x="496" y="10"/>
                      <a:pt x="444" y="0"/>
                      <a:pt x="3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8"/>
              <p:cNvSpPr/>
              <p:nvPr/>
            </p:nvSpPr>
            <p:spPr>
              <a:xfrm>
                <a:off x="2414580" y="1595666"/>
                <a:ext cx="83333" cy="11654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965" extrusionOk="0">
                    <a:moveTo>
                      <a:pt x="394" y="0"/>
                    </a:moveTo>
                    <a:cubicBezTo>
                      <a:pt x="323" y="0"/>
                      <a:pt x="253" y="29"/>
                      <a:pt x="199" y="78"/>
                    </a:cubicBezTo>
                    <a:cubicBezTo>
                      <a:pt x="118" y="144"/>
                      <a:pt x="59" y="217"/>
                      <a:pt x="15" y="305"/>
                    </a:cubicBezTo>
                    <a:cubicBezTo>
                      <a:pt x="8" y="481"/>
                      <a:pt x="1" y="723"/>
                      <a:pt x="8" y="965"/>
                    </a:cubicBezTo>
                    <a:cubicBezTo>
                      <a:pt x="206" y="965"/>
                      <a:pt x="389" y="891"/>
                      <a:pt x="521" y="745"/>
                    </a:cubicBezTo>
                    <a:cubicBezTo>
                      <a:pt x="646" y="598"/>
                      <a:pt x="690" y="400"/>
                      <a:pt x="638" y="210"/>
                    </a:cubicBezTo>
                    <a:cubicBezTo>
                      <a:pt x="616" y="122"/>
                      <a:pt x="550" y="56"/>
                      <a:pt x="470" y="12"/>
                    </a:cubicBezTo>
                    <a:cubicBezTo>
                      <a:pt x="445" y="4"/>
                      <a:pt x="419" y="0"/>
                      <a:pt x="394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8"/>
              <p:cNvSpPr/>
              <p:nvPr/>
            </p:nvSpPr>
            <p:spPr>
              <a:xfrm>
                <a:off x="2436682" y="1633347"/>
                <a:ext cx="34662" cy="16063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33" fill="none" extrusionOk="0">
                    <a:moveTo>
                      <a:pt x="287" y="0"/>
                    </a:moveTo>
                    <a:cubicBezTo>
                      <a:pt x="221" y="88"/>
                      <a:pt x="111" y="132"/>
                      <a:pt x="1" y="132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8"/>
              <p:cNvSpPr/>
              <p:nvPr/>
            </p:nvSpPr>
            <p:spPr>
              <a:xfrm>
                <a:off x="1940904" y="1339144"/>
                <a:ext cx="498549" cy="739369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6122" extrusionOk="0">
                    <a:moveTo>
                      <a:pt x="2138" y="1"/>
                    </a:moveTo>
                    <a:cubicBezTo>
                      <a:pt x="1466" y="1"/>
                      <a:pt x="807" y="367"/>
                      <a:pt x="484" y="1036"/>
                    </a:cubicBezTo>
                    <a:cubicBezTo>
                      <a:pt x="352" y="1351"/>
                      <a:pt x="264" y="1681"/>
                      <a:pt x="228" y="2026"/>
                    </a:cubicBezTo>
                    <a:cubicBezTo>
                      <a:pt x="52" y="3191"/>
                      <a:pt x="0" y="4372"/>
                      <a:pt x="52" y="5545"/>
                    </a:cubicBezTo>
                    <a:cubicBezTo>
                      <a:pt x="359" y="5875"/>
                      <a:pt x="909" y="6080"/>
                      <a:pt x="1459" y="6117"/>
                    </a:cubicBezTo>
                    <a:cubicBezTo>
                      <a:pt x="1515" y="6120"/>
                      <a:pt x="1571" y="6121"/>
                      <a:pt x="1626" y="6121"/>
                    </a:cubicBezTo>
                    <a:cubicBezTo>
                      <a:pt x="2127" y="6121"/>
                      <a:pt x="2623" y="6002"/>
                      <a:pt x="3072" y="5765"/>
                    </a:cubicBezTo>
                    <a:cubicBezTo>
                      <a:pt x="3050" y="5428"/>
                      <a:pt x="3035" y="5068"/>
                      <a:pt x="3035" y="4709"/>
                    </a:cubicBezTo>
                    <a:cubicBezTo>
                      <a:pt x="3725" y="4196"/>
                      <a:pt x="4062" y="3331"/>
                      <a:pt x="4099" y="2488"/>
                    </a:cubicBezTo>
                    <a:cubicBezTo>
                      <a:pt x="4128" y="1725"/>
                      <a:pt x="3901" y="911"/>
                      <a:pt x="3314" y="428"/>
                    </a:cubicBezTo>
                    <a:cubicBezTo>
                      <a:pt x="2966" y="138"/>
                      <a:pt x="2550" y="1"/>
                      <a:pt x="2138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8"/>
              <p:cNvSpPr/>
              <p:nvPr/>
            </p:nvSpPr>
            <p:spPr>
              <a:xfrm>
                <a:off x="2267598" y="1620908"/>
                <a:ext cx="34662" cy="8888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736" extrusionOk="0">
                    <a:moveTo>
                      <a:pt x="257" y="1"/>
                    </a:moveTo>
                    <a:lnTo>
                      <a:pt x="1" y="668"/>
                    </a:lnTo>
                    <a:cubicBezTo>
                      <a:pt x="30" y="697"/>
                      <a:pt x="74" y="719"/>
                      <a:pt x="111" y="726"/>
                    </a:cubicBezTo>
                    <a:cubicBezTo>
                      <a:pt x="126" y="732"/>
                      <a:pt x="142" y="735"/>
                      <a:pt x="157" y="735"/>
                    </a:cubicBezTo>
                    <a:cubicBezTo>
                      <a:pt x="199" y="735"/>
                      <a:pt x="238" y="715"/>
                      <a:pt x="264" y="682"/>
                    </a:cubicBezTo>
                    <a:cubicBezTo>
                      <a:pt x="279" y="639"/>
                      <a:pt x="286" y="595"/>
                      <a:pt x="272" y="551"/>
                    </a:cubicBezTo>
                    <a:cubicBezTo>
                      <a:pt x="242" y="367"/>
                      <a:pt x="235" y="184"/>
                      <a:pt x="2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8"/>
              <p:cNvSpPr/>
              <p:nvPr/>
            </p:nvSpPr>
            <p:spPr>
              <a:xfrm>
                <a:off x="2267598" y="1620908"/>
                <a:ext cx="34662" cy="9045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749" fill="none" extrusionOk="0">
                    <a:moveTo>
                      <a:pt x="257" y="1"/>
                    </a:moveTo>
                    <a:cubicBezTo>
                      <a:pt x="235" y="184"/>
                      <a:pt x="242" y="367"/>
                      <a:pt x="272" y="551"/>
                    </a:cubicBezTo>
                    <a:cubicBezTo>
                      <a:pt x="286" y="595"/>
                      <a:pt x="279" y="639"/>
                      <a:pt x="264" y="682"/>
                    </a:cubicBezTo>
                    <a:cubicBezTo>
                      <a:pt x="228" y="726"/>
                      <a:pt x="169" y="748"/>
                      <a:pt x="111" y="726"/>
                    </a:cubicBezTo>
                    <a:cubicBezTo>
                      <a:pt x="74" y="719"/>
                      <a:pt x="30" y="697"/>
                      <a:pt x="1" y="668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8"/>
              <p:cNvSpPr/>
              <p:nvPr/>
            </p:nvSpPr>
            <p:spPr>
              <a:xfrm>
                <a:off x="2204795" y="1719217"/>
                <a:ext cx="50483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80" fill="none" extrusionOk="0">
                    <a:moveTo>
                      <a:pt x="0" y="0"/>
                    </a:moveTo>
                    <a:cubicBezTo>
                      <a:pt x="7" y="96"/>
                      <a:pt x="66" y="176"/>
                      <a:pt x="154" y="213"/>
                    </a:cubicBezTo>
                    <a:cubicBezTo>
                      <a:pt x="235" y="264"/>
                      <a:pt x="323" y="279"/>
                      <a:pt x="418" y="272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8"/>
              <p:cNvSpPr/>
              <p:nvPr/>
            </p:nvSpPr>
            <p:spPr>
              <a:xfrm>
                <a:off x="2340183" y="1584676"/>
                <a:ext cx="47101" cy="2838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35" extrusionOk="0">
                    <a:moveTo>
                      <a:pt x="191" y="0"/>
                    </a:moveTo>
                    <a:cubicBezTo>
                      <a:pt x="133" y="0"/>
                      <a:pt x="81" y="22"/>
                      <a:pt x="37" y="51"/>
                    </a:cubicBezTo>
                    <a:cubicBezTo>
                      <a:pt x="23" y="66"/>
                      <a:pt x="1" y="88"/>
                      <a:pt x="8" y="110"/>
                    </a:cubicBezTo>
                    <a:cubicBezTo>
                      <a:pt x="8" y="125"/>
                      <a:pt x="30" y="139"/>
                      <a:pt x="52" y="139"/>
                    </a:cubicBezTo>
                    <a:cubicBezTo>
                      <a:pt x="103" y="154"/>
                      <a:pt x="155" y="147"/>
                      <a:pt x="206" y="161"/>
                    </a:cubicBezTo>
                    <a:cubicBezTo>
                      <a:pt x="265" y="169"/>
                      <a:pt x="316" y="198"/>
                      <a:pt x="360" y="235"/>
                    </a:cubicBezTo>
                    <a:cubicBezTo>
                      <a:pt x="382" y="220"/>
                      <a:pt x="389" y="191"/>
                      <a:pt x="382" y="161"/>
                    </a:cubicBezTo>
                    <a:cubicBezTo>
                      <a:pt x="375" y="132"/>
                      <a:pt x="353" y="103"/>
                      <a:pt x="331" y="88"/>
                    </a:cubicBezTo>
                    <a:cubicBezTo>
                      <a:pt x="294" y="44"/>
                      <a:pt x="243" y="15"/>
                      <a:pt x="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8"/>
              <p:cNvSpPr/>
              <p:nvPr/>
            </p:nvSpPr>
            <p:spPr>
              <a:xfrm>
                <a:off x="2346463" y="1633347"/>
                <a:ext cx="17754" cy="17754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7" extrusionOk="0">
                    <a:moveTo>
                      <a:pt x="73" y="0"/>
                    </a:moveTo>
                    <a:cubicBezTo>
                      <a:pt x="37" y="0"/>
                      <a:pt x="0" y="37"/>
                      <a:pt x="0" y="74"/>
                    </a:cubicBezTo>
                    <a:cubicBezTo>
                      <a:pt x="0" y="110"/>
                      <a:pt x="37" y="147"/>
                      <a:pt x="73" y="147"/>
                    </a:cubicBezTo>
                    <a:cubicBezTo>
                      <a:pt x="110" y="147"/>
                      <a:pt x="147" y="110"/>
                      <a:pt x="147" y="74"/>
                    </a:cubicBezTo>
                    <a:cubicBezTo>
                      <a:pt x="147" y="37"/>
                      <a:pt x="110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8"/>
              <p:cNvSpPr/>
              <p:nvPr/>
            </p:nvSpPr>
            <p:spPr>
              <a:xfrm>
                <a:off x="2197670" y="1584676"/>
                <a:ext cx="46981" cy="28382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5" extrusionOk="0">
                    <a:moveTo>
                      <a:pt x="206" y="0"/>
                    </a:moveTo>
                    <a:cubicBezTo>
                      <a:pt x="147" y="15"/>
                      <a:pt x="103" y="44"/>
                      <a:pt x="59" y="88"/>
                    </a:cubicBezTo>
                    <a:cubicBezTo>
                      <a:pt x="37" y="103"/>
                      <a:pt x="22" y="132"/>
                      <a:pt x="8" y="161"/>
                    </a:cubicBezTo>
                    <a:cubicBezTo>
                      <a:pt x="0" y="191"/>
                      <a:pt x="15" y="220"/>
                      <a:pt x="37" y="235"/>
                    </a:cubicBezTo>
                    <a:cubicBezTo>
                      <a:pt x="74" y="198"/>
                      <a:pt x="132" y="169"/>
                      <a:pt x="191" y="161"/>
                    </a:cubicBezTo>
                    <a:cubicBezTo>
                      <a:pt x="242" y="147"/>
                      <a:pt x="294" y="154"/>
                      <a:pt x="345" y="139"/>
                    </a:cubicBezTo>
                    <a:cubicBezTo>
                      <a:pt x="360" y="139"/>
                      <a:pt x="382" y="125"/>
                      <a:pt x="389" y="110"/>
                    </a:cubicBezTo>
                    <a:cubicBezTo>
                      <a:pt x="389" y="88"/>
                      <a:pt x="374" y="66"/>
                      <a:pt x="352" y="51"/>
                    </a:cubicBezTo>
                    <a:cubicBezTo>
                      <a:pt x="316" y="22"/>
                      <a:pt x="257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8"/>
              <p:cNvSpPr/>
              <p:nvPr/>
            </p:nvSpPr>
            <p:spPr>
              <a:xfrm>
                <a:off x="2224240" y="1633347"/>
                <a:ext cx="16908" cy="1775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66" y="0"/>
                    </a:moveTo>
                    <a:cubicBezTo>
                      <a:pt x="30" y="0"/>
                      <a:pt x="0" y="37"/>
                      <a:pt x="0" y="74"/>
                    </a:cubicBezTo>
                    <a:cubicBezTo>
                      <a:pt x="0" y="110"/>
                      <a:pt x="30" y="147"/>
                      <a:pt x="66" y="147"/>
                    </a:cubicBezTo>
                    <a:cubicBezTo>
                      <a:pt x="110" y="147"/>
                      <a:pt x="140" y="110"/>
                      <a:pt x="140" y="74"/>
                    </a:cubicBezTo>
                    <a:cubicBezTo>
                      <a:pt x="140" y="37"/>
                      <a:pt x="110" y="0"/>
                      <a:pt x="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8"/>
              <p:cNvSpPr/>
              <p:nvPr/>
            </p:nvSpPr>
            <p:spPr>
              <a:xfrm>
                <a:off x="2335835" y="1665232"/>
                <a:ext cx="97463" cy="111594"/>
              </a:xfrm>
              <a:custGeom>
                <a:avLst/>
                <a:gdLst/>
                <a:ahLst/>
                <a:cxnLst/>
                <a:rect l="l" t="t" r="r" b="b"/>
                <a:pathLst>
                  <a:path w="807" h="924" extrusionOk="0">
                    <a:moveTo>
                      <a:pt x="623" y="0"/>
                    </a:moveTo>
                    <a:cubicBezTo>
                      <a:pt x="279" y="0"/>
                      <a:pt x="0" y="206"/>
                      <a:pt x="0" y="469"/>
                    </a:cubicBezTo>
                    <a:cubicBezTo>
                      <a:pt x="0" y="726"/>
                      <a:pt x="257" y="909"/>
                      <a:pt x="579" y="924"/>
                    </a:cubicBezTo>
                    <a:cubicBezTo>
                      <a:pt x="697" y="631"/>
                      <a:pt x="777" y="330"/>
                      <a:pt x="807" y="15"/>
                    </a:cubicBezTo>
                    <a:cubicBezTo>
                      <a:pt x="748" y="8"/>
                      <a:pt x="682" y="0"/>
                      <a:pt x="6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8"/>
              <p:cNvSpPr/>
              <p:nvPr/>
            </p:nvSpPr>
            <p:spPr>
              <a:xfrm>
                <a:off x="2012644" y="1665232"/>
                <a:ext cx="151449" cy="11256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932" extrusionOk="0">
                    <a:moveTo>
                      <a:pt x="631" y="0"/>
                    </a:moveTo>
                    <a:cubicBezTo>
                      <a:pt x="279" y="0"/>
                      <a:pt x="0" y="206"/>
                      <a:pt x="0" y="469"/>
                    </a:cubicBezTo>
                    <a:cubicBezTo>
                      <a:pt x="0" y="726"/>
                      <a:pt x="279" y="931"/>
                      <a:pt x="631" y="931"/>
                    </a:cubicBezTo>
                    <a:cubicBezTo>
                      <a:pt x="975" y="931"/>
                      <a:pt x="1254" y="726"/>
                      <a:pt x="1254" y="469"/>
                    </a:cubicBezTo>
                    <a:cubicBezTo>
                      <a:pt x="1254" y="206"/>
                      <a:pt x="975" y="0"/>
                      <a:pt x="6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8"/>
              <p:cNvSpPr/>
              <p:nvPr/>
            </p:nvSpPr>
            <p:spPr>
              <a:xfrm>
                <a:off x="1920493" y="1228757"/>
                <a:ext cx="647341" cy="464853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3849" extrusionOk="0">
                    <a:moveTo>
                      <a:pt x="2944" y="1"/>
                    </a:moveTo>
                    <a:cubicBezTo>
                      <a:pt x="2841" y="1"/>
                      <a:pt x="2739" y="16"/>
                      <a:pt x="2640" y="51"/>
                    </a:cubicBezTo>
                    <a:cubicBezTo>
                      <a:pt x="2442" y="125"/>
                      <a:pt x="2273" y="271"/>
                      <a:pt x="2068" y="330"/>
                    </a:cubicBezTo>
                    <a:cubicBezTo>
                      <a:pt x="1989" y="353"/>
                      <a:pt x="1903" y="360"/>
                      <a:pt x="1814" y="360"/>
                    </a:cubicBezTo>
                    <a:cubicBezTo>
                      <a:pt x="1680" y="360"/>
                      <a:pt x="1540" y="344"/>
                      <a:pt x="1408" y="344"/>
                    </a:cubicBezTo>
                    <a:cubicBezTo>
                      <a:pt x="990" y="344"/>
                      <a:pt x="550" y="542"/>
                      <a:pt x="360" y="916"/>
                    </a:cubicBezTo>
                    <a:cubicBezTo>
                      <a:pt x="199" y="1232"/>
                      <a:pt x="243" y="1627"/>
                      <a:pt x="455" y="2001"/>
                    </a:cubicBezTo>
                    <a:cubicBezTo>
                      <a:pt x="272" y="2075"/>
                      <a:pt x="169" y="2265"/>
                      <a:pt x="103" y="2449"/>
                    </a:cubicBezTo>
                    <a:cubicBezTo>
                      <a:pt x="23" y="2683"/>
                      <a:pt x="1" y="2925"/>
                      <a:pt x="30" y="3167"/>
                    </a:cubicBezTo>
                    <a:cubicBezTo>
                      <a:pt x="301" y="3240"/>
                      <a:pt x="506" y="3475"/>
                      <a:pt x="550" y="3761"/>
                    </a:cubicBezTo>
                    <a:lnTo>
                      <a:pt x="756" y="3739"/>
                    </a:lnTo>
                    <a:cubicBezTo>
                      <a:pt x="1034" y="3336"/>
                      <a:pt x="1196" y="2859"/>
                      <a:pt x="1218" y="2368"/>
                    </a:cubicBezTo>
                    <a:cubicBezTo>
                      <a:pt x="1325" y="2385"/>
                      <a:pt x="1432" y="2393"/>
                      <a:pt x="1539" y="2393"/>
                    </a:cubicBezTo>
                    <a:cubicBezTo>
                      <a:pt x="1703" y="2393"/>
                      <a:pt x="1867" y="2374"/>
                      <a:pt x="2031" y="2339"/>
                    </a:cubicBezTo>
                    <a:cubicBezTo>
                      <a:pt x="2190" y="2297"/>
                      <a:pt x="2349" y="2243"/>
                      <a:pt x="2508" y="2243"/>
                    </a:cubicBezTo>
                    <a:cubicBezTo>
                      <a:pt x="2518" y="2243"/>
                      <a:pt x="2528" y="2243"/>
                      <a:pt x="2537" y="2243"/>
                    </a:cubicBezTo>
                    <a:cubicBezTo>
                      <a:pt x="2757" y="2258"/>
                      <a:pt x="2948" y="2390"/>
                      <a:pt x="3138" y="2493"/>
                    </a:cubicBezTo>
                    <a:cubicBezTo>
                      <a:pt x="3410" y="2647"/>
                      <a:pt x="3718" y="2756"/>
                      <a:pt x="4011" y="2881"/>
                    </a:cubicBezTo>
                    <a:cubicBezTo>
                      <a:pt x="4055" y="3042"/>
                      <a:pt x="4077" y="3204"/>
                      <a:pt x="4077" y="3372"/>
                    </a:cubicBezTo>
                    <a:cubicBezTo>
                      <a:pt x="4077" y="3548"/>
                      <a:pt x="4143" y="3717"/>
                      <a:pt x="4253" y="3849"/>
                    </a:cubicBezTo>
                    <a:cubicBezTo>
                      <a:pt x="4319" y="3541"/>
                      <a:pt x="4363" y="3226"/>
                      <a:pt x="4377" y="2910"/>
                    </a:cubicBezTo>
                    <a:cubicBezTo>
                      <a:pt x="4839" y="2712"/>
                      <a:pt x="5191" y="2324"/>
                      <a:pt x="5360" y="1855"/>
                    </a:cubicBezTo>
                    <a:lnTo>
                      <a:pt x="5360" y="1855"/>
                    </a:lnTo>
                    <a:cubicBezTo>
                      <a:pt x="5269" y="1875"/>
                      <a:pt x="5178" y="1884"/>
                      <a:pt x="5088" y="1884"/>
                    </a:cubicBezTo>
                    <a:cubicBezTo>
                      <a:pt x="4982" y="1884"/>
                      <a:pt x="4877" y="1871"/>
                      <a:pt x="4773" y="1847"/>
                    </a:cubicBezTo>
                    <a:cubicBezTo>
                      <a:pt x="5118" y="1554"/>
                      <a:pt x="5323" y="1122"/>
                      <a:pt x="5323" y="667"/>
                    </a:cubicBezTo>
                    <a:lnTo>
                      <a:pt x="5323" y="667"/>
                    </a:lnTo>
                    <a:cubicBezTo>
                      <a:pt x="5238" y="774"/>
                      <a:pt x="5108" y="813"/>
                      <a:pt x="4971" y="813"/>
                    </a:cubicBezTo>
                    <a:cubicBezTo>
                      <a:pt x="4872" y="813"/>
                      <a:pt x="4770" y="793"/>
                      <a:pt x="4678" y="762"/>
                    </a:cubicBezTo>
                    <a:cubicBezTo>
                      <a:pt x="4333" y="638"/>
                      <a:pt x="4033" y="403"/>
                      <a:pt x="3710" y="227"/>
                    </a:cubicBezTo>
                    <a:cubicBezTo>
                      <a:pt x="3473" y="101"/>
                      <a:pt x="3206" y="1"/>
                      <a:pt x="29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8"/>
              <p:cNvSpPr/>
              <p:nvPr/>
            </p:nvSpPr>
            <p:spPr>
              <a:xfrm>
                <a:off x="1885952" y="1612695"/>
                <a:ext cx="101087" cy="115459"/>
              </a:xfrm>
              <a:custGeom>
                <a:avLst/>
                <a:gdLst/>
                <a:ahLst/>
                <a:cxnLst/>
                <a:rect l="l" t="t" r="r" b="b"/>
                <a:pathLst>
                  <a:path w="837" h="956" extrusionOk="0">
                    <a:moveTo>
                      <a:pt x="343" y="0"/>
                    </a:moveTo>
                    <a:cubicBezTo>
                      <a:pt x="246" y="0"/>
                      <a:pt x="153" y="43"/>
                      <a:pt x="89" y="113"/>
                    </a:cubicBezTo>
                    <a:cubicBezTo>
                      <a:pt x="45" y="171"/>
                      <a:pt x="23" y="230"/>
                      <a:pt x="15" y="296"/>
                    </a:cubicBezTo>
                    <a:cubicBezTo>
                      <a:pt x="1" y="487"/>
                      <a:pt x="74" y="663"/>
                      <a:pt x="221" y="780"/>
                    </a:cubicBezTo>
                    <a:cubicBezTo>
                      <a:pt x="367" y="897"/>
                      <a:pt x="543" y="956"/>
                      <a:pt x="727" y="956"/>
                    </a:cubicBezTo>
                    <a:cubicBezTo>
                      <a:pt x="748" y="707"/>
                      <a:pt x="836" y="435"/>
                      <a:pt x="741" y="259"/>
                    </a:cubicBezTo>
                    <a:cubicBezTo>
                      <a:pt x="675" y="142"/>
                      <a:pt x="573" y="54"/>
                      <a:pt x="448" y="17"/>
                    </a:cubicBezTo>
                    <a:cubicBezTo>
                      <a:pt x="413" y="6"/>
                      <a:pt x="378" y="0"/>
                      <a:pt x="343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8"/>
              <p:cNvSpPr/>
              <p:nvPr/>
            </p:nvSpPr>
            <p:spPr>
              <a:xfrm>
                <a:off x="1922305" y="1650135"/>
                <a:ext cx="51449" cy="30193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50" fill="none" extrusionOk="0">
                    <a:moveTo>
                      <a:pt x="0" y="1"/>
                    </a:moveTo>
                    <a:cubicBezTo>
                      <a:pt x="88" y="147"/>
                      <a:pt x="250" y="235"/>
                      <a:pt x="426" y="25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8"/>
              <p:cNvSpPr/>
              <p:nvPr/>
            </p:nvSpPr>
            <p:spPr>
              <a:xfrm>
                <a:off x="2124118" y="1913179"/>
                <a:ext cx="186956" cy="58454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484" extrusionOk="0">
                    <a:moveTo>
                      <a:pt x="1511" y="0"/>
                    </a:moveTo>
                    <a:cubicBezTo>
                      <a:pt x="1258" y="117"/>
                      <a:pt x="987" y="176"/>
                      <a:pt x="714" y="176"/>
                    </a:cubicBezTo>
                    <a:cubicBezTo>
                      <a:pt x="473" y="176"/>
                      <a:pt x="231" y="130"/>
                      <a:pt x="1" y="37"/>
                    </a:cubicBezTo>
                    <a:lnTo>
                      <a:pt x="1" y="37"/>
                    </a:lnTo>
                    <a:cubicBezTo>
                      <a:pt x="213" y="213"/>
                      <a:pt x="470" y="330"/>
                      <a:pt x="734" y="381"/>
                    </a:cubicBezTo>
                    <a:cubicBezTo>
                      <a:pt x="1005" y="440"/>
                      <a:pt x="1277" y="469"/>
                      <a:pt x="1548" y="484"/>
                    </a:cubicBezTo>
                    <a:cubicBezTo>
                      <a:pt x="1533" y="323"/>
                      <a:pt x="1526" y="161"/>
                      <a:pt x="1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8"/>
              <p:cNvSpPr/>
              <p:nvPr/>
            </p:nvSpPr>
            <p:spPr>
              <a:xfrm>
                <a:off x="2082572" y="1889266"/>
                <a:ext cx="239130" cy="43478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360" fill="none" extrusionOk="0">
                    <a:moveTo>
                      <a:pt x="0" y="0"/>
                    </a:moveTo>
                    <a:cubicBezTo>
                      <a:pt x="272" y="220"/>
                      <a:pt x="616" y="337"/>
                      <a:pt x="968" y="352"/>
                    </a:cubicBezTo>
                    <a:cubicBezTo>
                      <a:pt x="1313" y="359"/>
                      <a:pt x="1665" y="279"/>
                      <a:pt x="1980" y="132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4" name="Google Shape;1594;p48"/>
          <p:cNvSpPr/>
          <p:nvPr/>
        </p:nvSpPr>
        <p:spPr>
          <a:xfrm>
            <a:off x="-325803" y="4491275"/>
            <a:ext cx="10282551" cy="730351"/>
          </a:xfrm>
          <a:custGeom>
            <a:avLst/>
            <a:gdLst/>
            <a:ahLst/>
            <a:cxnLst/>
            <a:rect l="l" t="t" r="r" b="b"/>
            <a:pathLst>
              <a:path w="37479" h="6101" extrusionOk="0">
                <a:moveTo>
                  <a:pt x="37479" y="1"/>
                </a:moveTo>
                <a:cubicBezTo>
                  <a:pt x="35072" y="1365"/>
                  <a:pt x="31547" y="1826"/>
                  <a:pt x="27627" y="1826"/>
                </a:cubicBezTo>
                <a:cubicBezTo>
                  <a:pt x="24217" y="1826"/>
                  <a:pt x="20507" y="1477"/>
                  <a:pt x="16973" y="1071"/>
                </a:cubicBezTo>
                <a:cubicBezTo>
                  <a:pt x="16411" y="1006"/>
                  <a:pt x="15843" y="976"/>
                  <a:pt x="15273" y="976"/>
                </a:cubicBezTo>
                <a:cubicBezTo>
                  <a:pt x="8882" y="976"/>
                  <a:pt x="2161" y="4768"/>
                  <a:pt x="1" y="6101"/>
                </a:cubicBezTo>
                <a:lnTo>
                  <a:pt x="37479" y="6101"/>
                </a:lnTo>
                <a:lnTo>
                  <a:pt x="374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4D026-2FAD-4868-9BD9-159918BEEC22}"/>
              </a:ext>
            </a:extLst>
          </p:cNvPr>
          <p:cNvSpPr/>
          <p:nvPr/>
        </p:nvSpPr>
        <p:spPr>
          <a:xfrm>
            <a:off x="572145" y="3182543"/>
            <a:ext cx="4638520" cy="815340"/>
          </a:xfrm>
          <a:prstGeom prst="rect">
            <a:avLst/>
          </a:prstGeom>
          <a:solidFill>
            <a:srgbClr val="FAF2E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0"/>
          <p:cNvSpPr/>
          <p:nvPr/>
        </p:nvSpPr>
        <p:spPr>
          <a:xfrm rot="-10505077" flipH="1">
            <a:off x="4712398" y="2950070"/>
            <a:ext cx="732861" cy="730773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/>
          <p:nvPr/>
        </p:nvSpPr>
        <p:spPr>
          <a:xfrm rot="-10505077" flipH="1">
            <a:off x="755298" y="2950070"/>
            <a:ext cx="732861" cy="730773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/>
          <p:nvPr/>
        </p:nvSpPr>
        <p:spPr>
          <a:xfrm rot="-10505077" flipH="1">
            <a:off x="4712398" y="1510670"/>
            <a:ext cx="732861" cy="730773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0"/>
          <p:cNvSpPr/>
          <p:nvPr/>
        </p:nvSpPr>
        <p:spPr>
          <a:xfrm rot="-10505077" flipH="1">
            <a:off x="755298" y="1510670"/>
            <a:ext cx="732861" cy="730773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1588225" y="1389406"/>
            <a:ext cx="27246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 idx="2"/>
          </p:nvPr>
        </p:nvSpPr>
        <p:spPr>
          <a:xfrm>
            <a:off x="569275" y="1557157"/>
            <a:ext cx="1104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0" name="Google Shape;970;p30"/>
          <p:cNvSpPr txBox="1">
            <a:spLocks noGrp="1"/>
          </p:cNvSpPr>
          <p:nvPr>
            <p:ph type="subTitle" idx="1"/>
          </p:nvPr>
        </p:nvSpPr>
        <p:spPr>
          <a:xfrm>
            <a:off x="1588225" y="183950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 to the project field.</a:t>
            </a:r>
            <a:endParaRPr dirty="0"/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 idx="3"/>
          </p:nvPr>
        </p:nvSpPr>
        <p:spPr>
          <a:xfrm>
            <a:off x="5545324" y="1389406"/>
            <a:ext cx="3240535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 idx="4"/>
          </p:nvPr>
        </p:nvSpPr>
        <p:spPr>
          <a:xfrm>
            <a:off x="4526375" y="1557157"/>
            <a:ext cx="1104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73" name="Google Shape;973;p30"/>
          <p:cNvSpPr txBox="1">
            <a:spLocks noGrp="1"/>
          </p:cNvSpPr>
          <p:nvPr>
            <p:ph type="subTitle" idx="5"/>
          </p:nvPr>
        </p:nvSpPr>
        <p:spPr>
          <a:xfrm>
            <a:off x="5545325" y="183950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the problem that we are going to solve.</a:t>
            </a:r>
            <a:endParaRPr dirty="0"/>
          </a:p>
        </p:txBody>
      </p:sp>
      <p:sp>
        <p:nvSpPr>
          <p:cNvPr id="974" name="Google Shape;974;p30"/>
          <p:cNvSpPr txBox="1">
            <a:spLocks noGrp="1"/>
          </p:cNvSpPr>
          <p:nvPr>
            <p:ph type="title" idx="6"/>
          </p:nvPr>
        </p:nvSpPr>
        <p:spPr>
          <a:xfrm>
            <a:off x="1588225" y="2828784"/>
            <a:ext cx="293815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975" name="Google Shape;975;p30"/>
          <p:cNvSpPr txBox="1">
            <a:spLocks noGrp="1"/>
          </p:cNvSpPr>
          <p:nvPr>
            <p:ph type="title" idx="7"/>
          </p:nvPr>
        </p:nvSpPr>
        <p:spPr>
          <a:xfrm>
            <a:off x="569275" y="2996559"/>
            <a:ext cx="1104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76" name="Google Shape;976;p30"/>
          <p:cNvSpPr txBox="1">
            <a:spLocks noGrp="1"/>
          </p:cNvSpPr>
          <p:nvPr>
            <p:ph type="subTitle" idx="8"/>
          </p:nvPr>
        </p:nvSpPr>
        <p:spPr>
          <a:xfrm>
            <a:off x="1588225" y="32789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ow we will solve the problem.</a:t>
            </a:r>
            <a:endParaRPr dirty="0"/>
          </a:p>
        </p:txBody>
      </p:sp>
      <p:sp>
        <p:nvSpPr>
          <p:cNvPr id="977" name="Google Shape;977;p30"/>
          <p:cNvSpPr txBox="1">
            <a:spLocks noGrp="1"/>
          </p:cNvSpPr>
          <p:nvPr>
            <p:ph type="title" idx="9"/>
          </p:nvPr>
        </p:nvSpPr>
        <p:spPr>
          <a:xfrm>
            <a:off x="5545324" y="2842411"/>
            <a:ext cx="27246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Works</a:t>
            </a:r>
            <a:endParaRPr dirty="0"/>
          </a:p>
        </p:txBody>
      </p:sp>
      <p:sp>
        <p:nvSpPr>
          <p:cNvPr id="978" name="Google Shape;978;p30"/>
          <p:cNvSpPr txBox="1">
            <a:spLocks noGrp="1"/>
          </p:cNvSpPr>
          <p:nvPr>
            <p:ph type="title" idx="13"/>
          </p:nvPr>
        </p:nvSpPr>
        <p:spPr>
          <a:xfrm>
            <a:off x="4526375" y="2996559"/>
            <a:ext cx="1104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79" name="Google Shape;979;p30"/>
          <p:cNvSpPr txBox="1">
            <a:spLocks noGrp="1"/>
          </p:cNvSpPr>
          <p:nvPr>
            <p:ph type="subTitle" idx="14"/>
          </p:nvPr>
        </p:nvSpPr>
        <p:spPr>
          <a:xfrm>
            <a:off x="5545325" y="32789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elated studies to our project.</a:t>
            </a:r>
          </a:p>
        </p:txBody>
      </p:sp>
      <p:sp>
        <p:nvSpPr>
          <p:cNvPr id="980" name="Google Shape;980;p30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23" name="Google Shape;964;p30">
            <a:extLst>
              <a:ext uri="{FF2B5EF4-FFF2-40B4-BE49-F238E27FC236}">
                <a16:creationId xmlns:a16="http://schemas.microsoft.com/office/drawing/2014/main" id="{E057480C-2DDA-4291-8DA8-FA0F18C1586A}"/>
              </a:ext>
            </a:extLst>
          </p:cNvPr>
          <p:cNvSpPr/>
          <p:nvPr/>
        </p:nvSpPr>
        <p:spPr>
          <a:xfrm rot="11094923" flipH="1">
            <a:off x="2888987" y="4143572"/>
            <a:ext cx="732861" cy="730773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77;p30">
            <a:extLst>
              <a:ext uri="{FF2B5EF4-FFF2-40B4-BE49-F238E27FC236}">
                <a16:creationId xmlns:a16="http://schemas.microsoft.com/office/drawing/2014/main" id="{AB105E66-DBE0-4F0D-B133-AC46386667FC}"/>
              </a:ext>
            </a:extLst>
          </p:cNvPr>
          <p:cNvSpPr txBox="1">
            <a:spLocks/>
          </p:cNvSpPr>
          <p:nvPr/>
        </p:nvSpPr>
        <p:spPr>
          <a:xfrm>
            <a:off x="3721914" y="4022286"/>
            <a:ext cx="27246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ack Han Sans"/>
              <a:buNone/>
              <a:defRPr sz="21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25" name="Google Shape;978;p30">
            <a:extLst>
              <a:ext uri="{FF2B5EF4-FFF2-40B4-BE49-F238E27FC236}">
                <a16:creationId xmlns:a16="http://schemas.microsoft.com/office/drawing/2014/main" id="{22162849-AF86-48D9-9173-D120326F391F}"/>
              </a:ext>
            </a:extLst>
          </p:cNvPr>
          <p:cNvSpPr txBox="1">
            <a:spLocks/>
          </p:cNvSpPr>
          <p:nvPr/>
        </p:nvSpPr>
        <p:spPr>
          <a:xfrm>
            <a:off x="2702964" y="4190061"/>
            <a:ext cx="1104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400" b="0" i="0" u="none" strike="noStrike" cap="none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6" name="Google Shape;979;p30">
            <a:extLst>
              <a:ext uri="{FF2B5EF4-FFF2-40B4-BE49-F238E27FC236}">
                <a16:creationId xmlns:a16="http://schemas.microsoft.com/office/drawing/2014/main" id="{A6E6994C-5B85-47E1-8271-4AA29284DF34}"/>
              </a:ext>
            </a:extLst>
          </p:cNvPr>
          <p:cNvSpPr txBox="1">
            <a:spLocks/>
          </p:cNvSpPr>
          <p:nvPr/>
        </p:nvSpPr>
        <p:spPr>
          <a:xfrm>
            <a:off x="3721914" y="4472413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What we get out of our Project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436;p56">
            <a:extLst>
              <a:ext uri="{FF2B5EF4-FFF2-40B4-BE49-F238E27FC236}">
                <a16:creationId xmlns:a16="http://schemas.microsoft.com/office/drawing/2014/main" id="{D0F866C5-69A1-4D12-A71B-2431121AA517}"/>
              </a:ext>
            </a:extLst>
          </p:cNvPr>
          <p:cNvGrpSpPr/>
          <p:nvPr/>
        </p:nvGrpSpPr>
        <p:grpSpPr>
          <a:xfrm>
            <a:off x="159909" y="209963"/>
            <a:ext cx="2925369" cy="1553053"/>
            <a:chOff x="3597785" y="3065882"/>
            <a:chExt cx="2241344" cy="1330656"/>
          </a:xfrm>
        </p:grpSpPr>
        <p:grpSp>
          <p:nvGrpSpPr>
            <p:cNvPr id="42" name="Google Shape;4437;p56">
              <a:extLst>
                <a:ext uri="{FF2B5EF4-FFF2-40B4-BE49-F238E27FC236}">
                  <a16:creationId xmlns:a16="http://schemas.microsoft.com/office/drawing/2014/main" id="{B0B8E48A-2E1F-4296-8BE2-3021897CD58F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46" name="Google Shape;4438;p56">
                <a:extLst>
                  <a:ext uri="{FF2B5EF4-FFF2-40B4-BE49-F238E27FC236}">
                    <a16:creationId xmlns:a16="http://schemas.microsoft.com/office/drawing/2014/main" id="{2A0ECAA0-6BE3-4149-A028-299020BAF24B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7" name="Google Shape;4439;p56">
                <a:extLst>
                  <a:ext uri="{FF2B5EF4-FFF2-40B4-BE49-F238E27FC236}">
                    <a16:creationId xmlns:a16="http://schemas.microsoft.com/office/drawing/2014/main" id="{784B525B-D49E-4CCE-BD22-8A493D1EB95A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51" name="Google Shape;4440;p56">
                  <a:extLst>
                    <a:ext uri="{FF2B5EF4-FFF2-40B4-BE49-F238E27FC236}">
                      <a16:creationId xmlns:a16="http://schemas.microsoft.com/office/drawing/2014/main" id="{D9488E3F-177F-4092-8DD3-025D4AF658D0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4441;p56">
                  <a:extLst>
                    <a:ext uri="{FF2B5EF4-FFF2-40B4-BE49-F238E27FC236}">
                      <a16:creationId xmlns:a16="http://schemas.microsoft.com/office/drawing/2014/main" id="{531C0626-8842-44E4-86C5-8686CE5D6DFF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8" name="Google Shape;4442;p56">
                <a:extLst>
                  <a:ext uri="{FF2B5EF4-FFF2-40B4-BE49-F238E27FC236}">
                    <a16:creationId xmlns:a16="http://schemas.microsoft.com/office/drawing/2014/main" id="{637FB476-F2BE-4775-9978-0D317D97CD18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49" name="Google Shape;4443;p56">
                  <a:extLst>
                    <a:ext uri="{FF2B5EF4-FFF2-40B4-BE49-F238E27FC236}">
                      <a16:creationId xmlns:a16="http://schemas.microsoft.com/office/drawing/2014/main" id="{EE717868-17FD-498D-B7E9-A7EB9E4F7351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4444;p56">
                  <a:extLst>
                    <a:ext uri="{FF2B5EF4-FFF2-40B4-BE49-F238E27FC236}">
                      <a16:creationId xmlns:a16="http://schemas.microsoft.com/office/drawing/2014/main" id="{940A870D-0CB2-47CD-A5AB-98B7F20FC2E7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" name="Google Shape;4445;p56">
              <a:extLst>
                <a:ext uri="{FF2B5EF4-FFF2-40B4-BE49-F238E27FC236}">
                  <a16:creationId xmlns:a16="http://schemas.microsoft.com/office/drawing/2014/main" id="{B25AEAA2-3C9D-4C57-8AB2-64FC70D4E303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31" name="Google Shape;4446;p56">
                <a:extLst>
                  <a:ext uri="{FF2B5EF4-FFF2-40B4-BE49-F238E27FC236}">
                    <a16:creationId xmlns:a16="http://schemas.microsoft.com/office/drawing/2014/main" id="{9BCDFFC3-C385-433E-A52F-0CF9AA81D470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44" name="Google Shape;4447;p56">
                  <a:extLst>
                    <a:ext uri="{FF2B5EF4-FFF2-40B4-BE49-F238E27FC236}">
                      <a16:creationId xmlns:a16="http://schemas.microsoft.com/office/drawing/2014/main" id="{88959662-10CB-4424-ABE8-AEDD8FF4E5A8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4448;p56">
                  <a:extLst>
                    <a:ext uri="{FF2B5EF4-FFF2-40B4-BE49-F238E27FC236}">
                      <a16:creationId xmlns:a16="http://schemas.microsoft.com/office/drawing/2014/main" id="{77A9A64F-F012-4B25-BD21-A95F07F903E3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2" name="Google Shape;4449;p56">
                <a:extLst>
                  <a:ext uri="{FF2B5EF4-FFF2-40B4-BE49-F238E27FC236}">
                    <a16:creationId xmlns:a16="http://schemas.microsoft.com/office/drawing/2014/main" id="{6E0ECE72-BED9-4635-99F2-CCEE8536B793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42" name="Google Shape;4450;p56">
                  <a:extLst>
                    <a:ext uri="{FF2B5EF4-FFF2-40B4-BE49-F238E27FC236}">
                      <a16:creationId xmlns:a16="http://schemas.microsoft.com/office/drawing/2014/main" id="{43616F59-2387-4DBF-B2B9-F2385B5D2FD4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4451;p56">
                  <a:extLst>
                    <a:ext uri="{FF2B5EF4-FFF2-40B4-BE49-F238E27FC236}">
                      <a16:creationId xmlns:a16="http://schemas.microsoft.com/office/drawing/2014/main" id="{B3E41A5A-C0DC-4A3C-9CAA-9E8F839D9FA2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3" name="Google Shape;4452;p56">
                <a:extLst>
                  <a:ext uri="{FF2B5EF4-FFF2-40B4-BE49-F238E27FC236}">
                    <a16:creationId xmlns:a16="http://schemas.microsoft.com/office/drawing/2014/main" id="{CAE2E7CE-46CB-418E-B8AD-4271F46A7AAF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40" name="Google Shape;4453;p56">
                  <a:extLst>
                    <a:ext uri="{FF2B5EF4-FFF2-40B4-BE49-F238E27FC236}">
                      <a16:creationId xmlns:a16="http://schemas.microsoft.com/office/drawing/2014/main" id="{6E899609-9EAF-4291-9327-F500741FB75E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4454;p56">
                  <a:extLst>
                    <a:ext uri="{FF2B5EF4-FFF2-40B4-BE49-F238E27FC236}">
                      <a16:creationId xmlns:a16="http://schemas.microsoft.com/office/drawing/2014/main" id="{153169C2-AEB3-491C-9065-2409A4B6ADFF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4" name="Google Shape;4455;p56">
                <a:extLst>
                  <a:ext uri="{FF2B5EF4-FFF2-40B4-BE49-F238E27FC236}">
                    <a16:creationId xmlns:a16="http://schemas.microsoft.com/office/drawing/2014/main" id="{A14D1E9F-803D-446D-8F02-D372F6F7A7EA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38" name="Google Shape;4456;p56">
                  <a:extLst>
                    <a:ext uri="{FF2B5EF4-FFF2-40B4-BE49-F238E27FC236}">
                      <a16:creationId xmlns:a16="http://schemas.microsoft.com/office/drawing/2014/main" id="{0B586950-7AB6-42EC-B8F7-7C4516DD0175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4457;p56">
                  <a:extLst>
                    <a:ext uri="{FF2B5EF4-FFF2-40B4-BE49-F238E27FC236}">
                      <a16:creationId xmlns:a16="http://schemas.microsoft.com/office/drawing/2014/main" id="{413660D9-7254-4DD9-B0F9-ED55AACE52DB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5" name="Google Shape;4458;p56">
                <a:extLst>
                  <a:ext uri="{FF2B5EF4-FFF2-40B4-BE49-F238E27FC236}">
                    <a16:creationId xmlns:a16="http://schemas.microsoft.com/office/drawing/2014/main" id="{149AD331-452D-4A71-8B9E-2981EB19D944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36" name="Google Shape;4459;p56">
                  <a:extLst>
                    <a:ext uri="{FF2B5EF4-FFF2-40B4-BE49-F238E27FC236}">
                      <a16:creationId xmlns:a16="http://schemas.microsoft.com/office/drawing/2014/main" id="{C83A5F63-2B34-4992-8436-8C1E945E701D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4460;p56">
                  <a:extLst>
                    <a:ext uri="{FF2B5EF4-FFF2-40B4-BE49-F238E27FC236}">
                      <a16:creationId xmlns:a16="http://schemas.microsoft.com/office/drawing/2014/main" id="{15A45FFC-0663-43D2-BE21-45E67896DE0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" name="Google Shape;4461;p56">
              <a:extLst>
                <a:ext uri="{FF2B5EF4-FFF2-40B4-BE49-F238E27FC236}">
                  <a16:creationId xmlns:a16="http://schemas.microsoft.com/office/drawing/2014/main" id="{4D033913-53CE-4E3E-9FFB-D85115BC23E0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803" name="Google Shape;4462;p56">
                <a:extLst>
                  <a:ext uri="{FF2B5EF4-FFF2-40B4-BE49-F238E27FC236}">
                    <a16:creationId xmlns:a16="http://schemas.microsoft.com/office/drawing/2014/main" id="{914596CF-DB00-4FBC-A634-1052096085F9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25" name="Google Shape;4463;p56">
                  <a:extLst>
                    <a:ext uri="{FF2B5EF4-FFF2-40B4-BE49-F238E27FC236}">
                      <a16:creationId xmlns:a16="http://schemas.microsoft.com/office/drawing/2014/main" id="{E3B8CA19-A479-4046-90E2-470FC644FA43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4464;p56">
                  <a:extLst>
                    <a:ext uri="{FF2B5EF4-FFF2-40B4-BE49-F238E27FC236}">
                      <a16:creationId xmlns:a16="http://schemas.microsoft.com/office/drawing/2014/main" id="{A8094440-7450-4DB5-8863-0F3B9A52977D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4465;p56">
                  <a:extLst>
                    <a:ext uri="{FF2B5EF4-FFF2-40B4-BE49-F238E27FC236}">
                      <a16:creationId xmlns:a16="http://schemas.microsoft.com/office/drawing/2014/main" id="{0E98C999-E709-41F5-B41C-38E835EAE83E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4466;p56">
                  <a:extLst>
                    <a:ext uri="{FF2B5EF4-FFF2-40B4-BE49-F238E27FC236}">
                      <a16:creationId xmlns:a16="http://schemas.microsoft.com/office/drawing/2014/main" id="{D5C82D4C-5356-46A2-82AD-AAF0059C6CEE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4467;p56">
                  <a:extLst>
                    <a:ext uri="{FF2B5EF4-FFF2-40B4-BE49-F238E27FC236}">
                      <a16:creationId xmlns:a16="http://schemas.microsoft.com/office/drawing/2014/main" id="{D2A0275C-48F5-42D4-865F-0FCB9EF120E2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4468;p56">
                  <a:extLst>
                    <a:ext uri="{FF2B5EF4-FFF2-40B4-BE49-F238E27FC236}">
                      <a16:creationId xmlns:a16="http://schemas.microsoft.com/office/drawing/2014/main" id="{52F2E286-8747-4997-8026-7D281A897EA1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4469;p56">
                <a:extLst>
                  <a:ext uri="{FF2B5EF4-FFF2-40B4-BE49-F238E27FC236}">
                    <a16:creationId xmlns:a16="http://schemas.microsoft.com/office/drawing/2014/main" id="{DC2AAC2F-9E18-410F-B5EA-841316ADEC1D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23" name="Google Shape;4470;p56">
                  <a:extLst>
                    <a:ext uri="{FF2B5EF4-FFF2-40B4-BE49-F238E27FC236}">
                      <a16:creationId xmlns:a16="http://schemas.microsoft.com/office/drawing/2014/main" id="{197D6A50-C412-461C-AF9F-3BFA20BA0E58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4471;p56">
                  <a:extLst>
                    <a:ext uri="{FF2B5EF4-FFF2-40B4-BE49-F238E27FC236}">
                      <a16:creationId xmlns:a16="http://schemas.microsoft.com/office/drawing/2014/main" id="{EE1582ED-F572-48DF-BE23-157A01396D98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4472;p56">
                <a:extLst>
                  <a:ext uri="{FF2B5EF4-FFF2-40B4-BE49-F238E27FC236}">
                    <a16:creationId xmlns:a16="http://schemas.microsoft.com/office/drawing/2014/main" id="{0A39F7E2-9ACF-4C36-9A2E-32C42757EBBB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21" name="Google Shape;4473;p56">
                  <a:extLst>
                    <a:ext uri="{FF2B5EF4-FFF2-40B4-BE49-F238E27FC236}">
                      <a16:creationId xmlns:a16="http://schemas.microsoft.com/office/drawing/2014/main" id="{A082D5ED-8156-4EB0-9BEB-45E6B4371175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4474;p56">
                  <a:extLst>
                    <a:ext uri="{FF2B5EF4-FFF2-40B4-BE49-F238E27FC236}">
                      <a16:creationId xmlns:a16="http://schemas.microsoft.com/office/drawing/2014/main" id="{BE960C39-8BAA-458B-8C85-72C1C9BEE69E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4475;p56">
                <a:extLst>
                  <a:ext uri="{FF2B5EF4-FFF2-40B4-BE49-F238E27FC236}">
                    <a16:creationId xmlns:a16="http://schemas.microsoft.com/office/drawing/2014/main" id="{788F8940-2D83-45E4-8181-5739661183B6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819" name="Google Shape;4476;p56">
                  <a:extLst>
                    <a:ext uri="{FF2B5EF4-FFF2-40B4-BE49-F238E27FC236}">
                      <a16:creationId xmlns:a16="http://schemas.microsoft.com/office/drawing/2014/main" id="{1B3D4D12-6828-42D5-9F2B-E2ABDFE79CBA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4477;p56">
                  <a:extLst>
                    <a:ext uri="{FF2B5EF4-FFF2-40B4-BE49-F238E27FC236}">
                      <a16:creationId xmlns:a16="http://schemas.microsoft.com/office/drawing/2014/main" id="{8BB40E5A-9ED2-4683-AC9D-20EA0CAA25DD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7" name="Google Shape;4478;p56">
                <a:extLst>
                  <a:ext uri="{FF2B5EF4-FFF2-40B4-BE49-F238E27FC236}">
                    <a16:creationId xmlns:a16="http://schemas.microsoft.com/office/drawing/2014/main" id="{E305DCBD-7A48-42FF-88A4-438D56906455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817" name="Google Shape;4479;p56">
                  <a:extLst>
                    <a:ext uri="{FF2B5EF4-FFF2-40B4-BE49-F238E27FC236}">
                      <a16:creationId xmlns:a16="http://schemas.microsoft.com/office/drawing/2014/main" id="{FD951185-8AF8-4E5F-8A62-9A504E0639E4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4480;p56">
                  <a:extLst>
                    <a:ext uri="{FF2B5EF4-FFF2-40B4-BE49-F238E27FC236}">
                      <a16:creationId xmlns:a16="http://schemas.microsoft.com/office/drawing/2014/main" id="{4112108F-4B1C-49AE-A401-B2347AF12B76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8" name="Google Shape;4481;p56">
                <a:extLst>
                  <a:ext uri="{FF2B5EF4-FFF2-40B4-BE49-F238E27FC236}">
                    <a16:creationId xmlns:a16="http://schemas.microsoft.com/office/drawing/2014/main" id="{FC730B77-65DA-4401-9236-1DC01C13B1F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815" name="Google Shape;4482;p56">
                  <a:extLst>
                    <a:ext uri="{FF2B5EF4-FFF2-40B4-BE49-F238E27FC236}">
                      <a16:creationId xmlns:a16="http://schemas.microsoft.com/office/drawing/2014/main" id="{BC9DD501-C2BE-44B4-B4E9-3A1C903C5FCF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4483;p56">
                  <a:extLst>
                    <a:ext uri="{FF2B5EF4-FFF2-40B4-BE49-F238E27FC236}">
                      <a16:creationId xmlns:a16="http://schemas.microsoft.com/office/drawing/2014/main" id="{F5F7A221-3BC2-4D8F-BAEB-AEAD5087878E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9" name="Google Shape;4484;p56">
                <a:extLst>
                  <a:ext uri="{FF2B5EF4-FFF2-40B4-BE49-F238E27FC236}">
                    <a16:creationId xmlns:a16="http://schemas.microsoft.com/office/drawing/2014/main" id="{9640D685-F759-4104-8772-0CF033600CBC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813" name="Google Shape;4485;p56">
                  <a:extLst>
                    <a:ext uri="{FF2B5EF4-FFF2-40B4-BE49-F238E27FC236}">
                      <a16:creationId xmlns:a16="http://schemas.microsoft.com/office/drawing/2014/main" id="{6582D65B-CA7B-4C3C-960C-8E16726D5F5C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4486;p56">
                  <a:extLst>
                    <a:ext uri="{FF2B5EF4-FFF2-40B4-BE49-F238E27FC236}">
                      <a16:creationId xmlns:a16="http://schemas.microsoft.com/office/drawing/2014/main" id="{37DC8C68-B00E-4C90-9ECB-48D97F948DEC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0" name="Google Shape;4487;p56">
                <a:extLst>
                  <a:ext uri="{FF2B5EF4-FFF2-40B4-BE49-F238E27FC236}">
                    <a16:creationId xmlns:a16="http://schemas.microsoft.com/office/drawing/2014/main" id="{458ED8EA-7E1C-45F5-A51F-A781CD01142A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811" name="Google Shape;4488;p56">
                  <a:extLst>
                    <a:ext uri="{FF2B5EF4-FFF2-40B4-BE49-F238E27FC236}">
                      <a16:creationId xmlns:a16="http://schemas.microsoft.com/office/drawing/2014/main" id="{BB9EB586-7DC4-4562-BC8E-480D6B708103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4489;p56">
                  <a:extLst>
                    <a:ext uri="{FF2B5EF4-FFF2-40B4-BE49-F238E27FC236}">
                      <a16:creationId xmlns:a16="http://schemas.microsoft.com/office/drawing/2014/main" id="{6A637534-CECD-4B7C-B509-7E462460C72C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" name="Google Shape;4490;p56">
              <a:extLst>
                <a:ext uri="{FF2B5EF4-FFF2-40B4-BE49-F238E27FC236}">
                  <a16:creationId xmlns:a16="http://schemas.microsoft.com/office/drawing/2014/main" id="{CF197C06-9573-4AD3-92FA-D7399AC1CD35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87" name="Google Shape;4491;p56">
                <a:extLst>
                  <a:ext uri="{FF2B5EF4-FFF2-40B4-BE49-F238E27FC236}">
                    <a16:creationId xmlns:a16="http://schemas.microsoft.com/office/drawing/2014/main" id="{F02540A9-39DB-40DE-8B1A-C3D13D6C0082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800" name="Google Shape;4492;p56">
                  <a:extLst>
                    <a:ext uri="{FF2B5EF4-FFF2-40B4-BE49-F238E27FC236}">
                      <a16:creationId xmlns:a16="http://schemas.microsoft.com/office/drawing/2014/main" id="{3B9A2DE3-D5F1-417F-BA5E-43C1781F9D05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4493;p56">
                  <a:extLst>
                    <a:ext uri="{FF2B5EF4-FFF2-40B4-BE49-F238E27FC236}">
                      <a16:creationId xmlns:a16="http://schemas.microsoft.com/office/drawing/2014/main" id="{BF414980-307A-4090-8B36-4AB114EA2A52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4494;p56">
                  <a:extLst>
                    <a:ext uri="{FF2B5EF4-FFF2-40B4-BE49-F238E27FC236}">
                      <a16:creationId xmlns:a16="http://schemas.microsoft.com/office/drawing/2014/main" id="{AC72DB78-6490-4F79-8EA7-ECB75C6C83CF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4495;p56">
                <a:extLst>
                  <a:ext uri="{FF2B5EF4-FFF2-40B4-BE49-F238E27FC236}">
                    <a16:creationId xmlns:a16="http://schemas.microsoft.com/office/drawing/2014/main" id="{869B2093-EABB-41E6-97CB-4FA81167B5FF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98" name="Google Shape;4496;p56">
                  <a:extLst>
                    <a:ext uri="{FF2B5EF4-FFF2-40B4-BE49-F238E27FC236}">
                      <a16:creationId xmlns:a16="http://schemas.microsoft.com/office/drawing/2014/main" id="{1C7A77AA-3FA4-4120-B3F6-3170A15054E4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4497;p56">
                  <a:extLst>
                    <a:ext uri="{FF2B5EF4-FFF2-40B4-BE49-F238E27FC236}">
                      <a16:creationId xmlns:a16="http://schemas.microsoft.com/office/drawing/2014/main" id="{5DA637C8-5EFF-4427-BB91-1778D9B14940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4498;p56">
                <a:extLst>
                  <a:ext uri="{FF2B5EF4-FFF2-40B4-BE49-F238E27FC236}">
                    <a16:creationId xmlns:a16="http://schemas.microsoft.com/office/drawing/2014/main" id="{1A1225EF-A3C5-41C4-849B-2EF7EC535620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96" name="Google Shape;4499;p56">
                  <a:extLst>
                    <a:ext uri="{FF2B5EF4-FFF2-40B4-BE49-F238E27FC236}">
                      <a16:creationId xmlns:a16="http://schemas.microsoft.com/office/drawing/2014/main" id="{7B48FD99-5AE5-4EC8-9CAE-4D0B8EDAA68E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4500;p56">
                  <a:extLst>
                    <a:ext uri="{FF2B5EF4-FFF2-40B4-BE49-F238E27FC236}">
                      <a16:creationId xmlns:a16="http://schemas.microsoft.com/office/drawing/2014/main" id="{CFA3B03F-76F6-42ED-A8E4-3D1778CE0664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0" name="Google Shape;4501;p56">
                <a:extLst>
                  <a:ext uri="{FF2B5EF4-FFF2-40B4-BE49-F238E27FC236}">
                    <a16:creationId xmlns:a16="http://schemas.microsoft.com/office/drawing/2014/main" id="{E2F1C113-6DDB-4796-9266-3A458E84F7FF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94" name="Google Shape;4502;p56">
                  <a:extLst>
                    <a:ext uri="{FF2B5EF4-FFF2-40B4-BE49-F238E27FC236}">
                      <a16:creationId xmlns:a16="http://schemas.microsoft.com/office/drawing/2014/main" id="{61EF7440-FDA9-41E5-A504-E821FBA1F88C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4503;p56">
                  <a:extLst>
                    <a:ext uri="{FF2B5EF4-FFF2-40B4-BE49-F238E27FC236}">
                      <a16:creationId xmlns:a16="http://schemas.microsoft.com/office/drawing/2014/main" id="{D517B42A-8358-462B-9106-6873EBC024B0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1" name="Google Shape;4504;p56">
                <a:extLst>
                  <a:ext uri="{FF2B5EF4-FFF2-40B4-BE49-F238E27FC236}">
                    <a16:creationId xmlns:a16="http://schemas.microsoft.com/office/drawing/2014/main" id="{4938A2B3-2CEF-4DA0-AA35-FFD71093CCE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92" name="Google Shape;4505;p56">
                  <a:extLst>
                    <a:ext uri="{FF2B5EF4-FFF2-40B4-BE49-F238E27FC236}">
                      <a16:creationId xmlns:a16="http://schemas.microsoft.com/office/drawing/2014/main" id="{879D8CD1-404A-4133-B2C3-4049207E9E6C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506;p56">
                  <a:extLst>
                    <a:ext uri="{FF2B5EF4-FFF2-40B4-BE49-F238E27FC236}">
                      <a16:creationId xmlns:a16="http://schemas.microsoft.com/office/drawing/2014/main" id="{7497E403-C360-4C5D-922E-5C64FCFB42AB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" name="Google Shape;4507;p56">
              <a:extLst>
                <a:ext uri="{FF2B5EF4-FFF2-40B4-BE49-F238E27FC236}">
                  <a16:creationId xmlns:a16="http://schemas.microsoft.com/office/drawing/2014/main" id="{EE688E18-FF9E-4978-8C7A-228C6364DBE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64" name="Google Shape;4508;p56">
                <a:extLst>
                  <a:ext uri="{FF2B5EF4-FFF2-40B4-BE49-F238E27FC236}">
                    <a16:creationId xmlns:a16="http://schemas.microsoft.com/office/drawing/2014/main" id="{319CD328-FF4A-41F7-A2FE-7EFEACF8B12C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83" name="Google Shape;4509;p56">
                  <a:extLst>
                    <a:ext uri="{FF2B5EF4-FFF2-40B4-BE49-F238E27FC236}">
                      <a16:creationId xmlns:a16="http://schemas.microsoft.com/office/drawing/2014/main" id="{775685CD-22A7-4E51-B4A5-5FEFF6B1A1CC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4510;p56">
                  <a:extLst>
                    <a:ext uri="{FF2B5EF4-FFF2-40B4-BE49-F238E27FC236}">
                      <a16:creationId xmlns:a16="http://schemas.microsoft.com/office/drawing/2014/main" id="{988FAABE-D032-4B9D-9CFC-518017D39FB7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4511;p56">
                  <a:extLst>
                    <a:ext uri="{FF2B5EF4-FFF2-40B4-BE49-F238E27FC236}">
                      <a16:creationId xmlns:a16="http://schemas.microsoft.com/office/drawing/2014/main" id="{7FD2DAC5-5868-4855-8DB8-801632ABBA36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4512;p56">
                  <a:extLst>
                    <a:ext uri="{FF2B5EF4-FFF2-40B4-BE49-F238E27FC236}">
                      <a16:creationId xmlns:a16="http://schemas.microsoft.com/office/drawing/2014/main" id="{F9F3C5DC-1304-4F22-9977-571289D56813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5" name="Google Shape;4513;p56">
                <a:extLst>
                  <a:ext uri="{FF2B5EF4-FFF2-40B4-BE49-F238E27FC236}">
                    <a16:creationId xmlns:a16="http://schemas.microsoft.com/office/drawing/2014/main" id="{9E2D05DD-4FB5-4DB5-8BAD-20B42D945CFF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81" name="Google Shape;4514;p56">
                  <a:extLst>
                    <a:ext uri="{FF2B5EF4-FFF2-40B4-BE49-F238E27FC236}">
                      <a16:creationId xmlns:a16="http://schemas.microsoft.com/office/drawing/2014/main" id="{9D0AA969-D5CD-46A2-AB7A-7176234464BE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4515;p56">
                  <a:extLst>
                    <a:ext uri="{FF2B5EF4-FFF2-40B4-BE49-F238E27FC236}">
                      <a16:creationId xmlns:a16="http://schemas.microsoft.com/office/drawing/2014/main" id="{BC509818-F2A2-4816-B1C4-07B6780B1B9A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6" name="Google Shape;4516;p56">
                <a:extLst>
                  <a:ext uri="{FF2B5EF4-FFF2-40B4-BE49-F238E27FC236}">
                    <a16:creationId xmlns:a16="http://schemas.microsoft.com/office/drawing/2014/main" id="{DC4B89C7-6D33-4679-976F-CB8BFEDA7910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79" name="Google Shape;4517;p56">
                  <a:extLst>
                    <a:ext uri="{FF2B5EF4-FFF2-40B4-BE49-F238E27FC236}">
                      <a16:creationId xmlns:a16="http://schemas.microsoft.com/office/drawing/2014/main" id="{74091BE5-2FEA-4D78-9312-38DB64EF4743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4518;p56">
                  <a:extLst>
                    <a:ext uri="{FF2B5EF4-FFF2-40B4-BE49-F238E27FC236}">
                      <a16:creationId xmlns:a16="http://schemas.microsoft.com/office/drawing/2014/main" id="{962A7F91-BF91-4490-97D0-6C9C4A2E4D2D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4519;p56">
                <a:extLst>
                  <a:ext uri="{FF2B5EF4-FFF2-40B4-BE49-F238E27FC236}">
                    <a16:creationId xmlns:a16="http://schemas.microsoft.com/office/drawing/2014/main" id="{42A7CAD0-AB0E-4520-AB86-D4ACCCD960B6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77" name="Google Shape;4520;p56">
                  <a:extLst>
                    <a:ext uri="{FF2B5EF4-FFF2-40B4-BE49-F238E27FC236}">
                      <a16:creationId xmlns:a16="http://schemas.microsoft.com/office/drawing/2014/main" id="{0B9FE3AC-438A-450F-9C1A-59A43F83803F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4521;p56">
                  <a:extLst>
                    <a:ext uri="{FF2B5EF4-FFF2-40B4-BE49-F238E27FC236}">
                      <a16:creationId xmlns:a16="http://schemas.microsoft.com/office/drawing/2014/main" id="{B64B5A80-F4BA-45C2-8DD2-C96033ECB98F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522;p56">
                <a:extLst>
                  <a:ext uri="{FF2B5EF4-FFF2-40B4-BE49-F238E27FC236}">
                    <a16:creationId xmlns:a16="http://schemas.microsoft.com/office/drawing/2014/main" id="{440A14BF-BE02-4850-A6DE-8E54E5CA43BC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75" name="Google Shape;4523;p56">
                  <a:extLst>
                    <a:ext uri="{FF2B5EF4-FFF2-40B4-BE49-F238E27FC236}">
                      <a16:creationId xmlns:a16="http://schemas.microsoft.com/office/drawing/2014/main" id="{72A079A2-D64E-46DE-B936-B802BCD3C80E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4524;p56">
                  <a:extLst>
                    <a:ext uri="{FF2B5EF4-FFF2-40B4-BE49-F238E27FC236}">
                      <a16:creationId xmlns:a16="http://schemas.microsoft.com/office/drawing/2014/main" id="{DA500A51-FD4A-40AB-BD72-8D81B0C60553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525;p56">
                <a:extLst>
                  <a:ext uri="{FF2B5EF4-FFF2-40B4-BE49-F238E27FC236}">
                    <a16:creationId xmlns:a16="http://schemas.microsoft.com/office/drawing/2014/main" id="{5C479CAA-395D-4217-B785-F8A5CCF4C901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73" name="Google Shape;4526;p56">
                  <a:extLst>
                    <a:ext uri="{FF2B5EF4-FFF2-40B4-BE49-F238E27FC236}">
                      <a16:creationId xmlns:a16="http://schemas.microsoft.com/office/drawing/2014/main" id="{3B5966FE-4E57-4EE2-AFA6-1BFE602905AF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4527;p56">
                  <a:extLst>
                    <a:ext uri="{FF2B5EF4-FFF2-40B4-BE49-F238E27FC236}">
                      <a16:creationId xmlns:a16="http://schemas.microsoft.com/office/drawing/2014/main" id="{0C5194CA-919C-4E44-8C47-D474344A0600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528;p56">
                <a:extLst>
                  <a:ext uri="{FF2B5EF4-FFF2-40B4-BE49-F238E27FC236}">
                    <a16:creationId xmlns:a16="http://schemas.microsoft.com/office/drawing/2014/main" id="{685F01EB-64EF-4586-9081-B4FC94FDD24D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71" name="Google Shape;4529;p56">
                  <a:extLst>
                    <a:ext uri="{FF2B5EF4-FFF2-40B4-BE49-F238E27FC236}">
                      <a16:creationId xmlns:a16="http://schemas.microsoft.com/office/drawing/2014/main" id="{6E4233B3-B487-48F7-B5BE-14A9D732C280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4530;p56">
                  <a:extLst>
                    <a:ext uri="{FF2B5EF4-FFF2-40B4-BE49-F238E27FC236}">
                      <a16:creationId xmlns:a16="http://schemas.microsoft.com/office/drawing/2014/main" id="{A045F029-2870-4AB9-B837-509F4061A9B5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" name="Google Shape;4531;p56">
              <a:extLst>
                <a:ext uri="{FF2B5EF4-FFF2-40B4-BE49-F238E27FC236}">
                  <a16:creationId xmlns:a16="http://schemas.microsoft.com/office/drawing/2014/main" id="{72814384-D74A-4F97-91F2-A4B43DB9F622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57" name="Google Shape;4532;p56">
                <a:extLst>
                  <a:ext uri="{FF2B5EF4-FFF2-40B4-BE49-F238E27FC236}">
                    <a16:creationId xmlns:a16="http://schemas.microsoft.com/office/drawing/2014/main" id="{754B6A68-A9D2-4182-BEEC-6D3F9D783B91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8" name="Google Shape;4533;p56">
                <a:extLst>
                  <a:ext uri="{FF2B5EF4-FFF2-40B4-BE49-F238E27FC236}">
                    <a16:creationId xmlns:a16="http://schemas.microsoft.com/office/drawing/2014/main" id="{8846F2DD-6228-4007-A88B-D3D58BD23210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62" name="Google Shape;4534;p56">
                  <a:extLst>
                    <a:ext uri="{FF2B5EF4-FFF2-40B4-BE49-F238E27FC236}">
                      <a16:creationId xmlns:a16="http://schemas.microsoft.com/office/drawing/2014/main" id="{2182AAD8-BB3D-45FC-9C64-A5E9E3E6E8DA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4535;p56">
                  <a:extLst>
                    <a:ext uri="{FF2B5EF4-FFF2-40B4-BE49-F238E27FC236}">
                      <a16:creationId xmlns:a16="http://schemas.microsoft.com/office/drawing/2014/main" id="{B25CF5C5-2AE4-4AF1-B71C-110ED577E7F8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9" name="Google Shape;4536;p56">
                <a:extLst>
                  <a:ext uri="{FF2B5EF4-FFF2-40B4-BE49-F238E27FC236}">
                    <a16:creationId xmlns:a16="http://schemas.microsoft.com/office/drawing/2014/main" id="{55D90238-0D4A-4445-9F83-C7D7E73A20F3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60" name="Google Shape;4537;p56">
                  <a:extLst>
                    <a:ext uri="{FF2B5EF4-FFF2-40B4-BE49-F238E27FC236}">
                      <a16:creationId xmlns:a16="http://schemas.microsoft.com/office/drawing/2014/main" id="{FBF2B1D5-451D-48CE-8627-D234887B926C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4538;p56">
                  <a:extLst>
                    <a:ext uri="{FF2B5EF4-FFF2-40B4-BE49-F238E27FC236}">
                      <a16:creationId xmlns:a16="http://schemas.microsoft.com/office/drawing/2014/main" id="{2D274EAD-9ECE-4B5C-8B5B-6BB311AB3DBD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" name="Google Shape;4539;p56">
              <a:extLst>
                <a:ext uri="{FF2B5EF4-FFF2-40B4-BE49-F238E27FC236}">
                  <a16:creationId xmlns:a16="http://schemas.microsoft.com/office/drawing/2014/main" id="{E142B0F3-E7EA-443C-BA0B-C435199F1C6C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23" name="Google Shape;4540;p56">
                <a:extLst>
                  <a:ext uri="{FF2B5EF4-FFF2-40B4-BE49-F238E27FC236}">
                    <a16:creationId xmlns:a16="http://schemas.microsoft.com/office/drawing/2014/main" id="{C253C7F7-A318-4915-8215-79BC312251C4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51" name="Google Shape;4541;p56">
                  <a:extLst>
                    <a:ext uri="{FF2B5EF4-FFF2-40B4-BE49-F238E27FC236}">
                      <a16:creationId xmlns:a16="http://schemas.microsoft.com/office/drawing/2014/main" id="{DC13F042-23F6-4E20-90DD-7F4AB00B7BDE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4542;p56">
                  <a:extLst>
                    <a:ext uri="{FF2B5EF4-FFF2-40B4-BE49-F238E27FC236}">
                      <a16:creationId xmlns:a16="http://schemas.microsoft.com/office/drawing/2014/main" id="{C98FC768-551A-4DA9-8AE3-70635A77BF69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543;p56">
                  <a:extLst>
                    <a:ext uri="{FF2B5EF4-FFF2-40B4-BE49-F238E27FC236}">
                      <a16:creationId xmlns:a16="http://schemas.microsoft.com/office/drawing/2014/main" id="{15EAC49B-938D-48A8-B82F-85ABF023ADED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4544;p56">
                  <a:extLst>
                    <a:ext uri="{FF2B5EF4-FFF2-40B4-BE49-F238E27FC236}">
                      <a16:creationId xmlns:a16="http://schemas.microsoft.com/office/drawing/2014/main" id="{EE19C468-B9F7-40EC-A449-6B0FBFEA5DE9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545;p56">
                  <a:extLst>
                    <a:ext uri="{FF2B5EF4-FFF2-40B4-BE49-F238E27FC236}">
                      <a16:creationId xmlns:a16="http://schemas.microsoft.com/office/drawing/2014/main" id="{6BC5691B-8C98-4213-BC35-797BC0415F82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4546;p56">
                  <a:extLst>
                    <a:ext uri="{FF2B5EF4-FFF2-40B4-BE49-F238E27FC236}">
                      <a16:creationId xmlns:a16="http://schemas.microsoft.com/office/drawing/2014/main" id="{A784A657-205B-4B32-ABB4-78D4D41D5A76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4" name="Google Shape;4547;p56">
                <a:extLst>
                  <a:ext uri="{FF2B5EF4-FFF2-40B4-BE49-F238E27FC236}">
                    <a16:creationId xmlns:a16="http://schemas.microsoft.com/office/drawing/2014/main" id="{D4E6C629-A138-4765-956B-79A00B282C72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49" name="Google Shape;4548;p56">
                  <a:extLst>
                    <a:ext uri="{FF2B5EF4-FFF2-40B4-BE49-F238E27FC236}">
                      <a16:creationId xmlns:a16="http://schemas.microsoft.com/office/drawing/2014/main" id="{8C43B0F9-9BB2-4852-BCFB-1873E03990AF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4549;p56">
                  <a:extLst>
                    <a:ext uri="{FF2B5EF4-FFF2-40B4-BE49-F238E27FC236}">
                      <a16:creationId xmlns:a16="http://schemas.microsoft.com/office/drawing/2014/main" id="{4E5163AE-67D1-4280-8FD0-55DAF0C5204F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5" name="Google Shape;4550;p56">
                <a:extLst>
                  <a:ext uri="{FF2B5EF4-FFF2-40B4-BE49-F238E27FC236}">
                    <a16:creationId xmlns:a16="http://schemas.microsoft.com/office/drawing/2014/main" id="{256BC832-3CC5-4A40-9FC8-EEC8B7F92293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47" name="Google Shape;4551;p56">
                  <a:extLst>
                    <a:ext uri="{FF2B5EF4-FFF2-40B4-BE49-F238E27FC236}">
                      <a16:creationId xmlns:a16="http://schemas.microsoft.com/office/drawing/2014/main" id="{AFC362F2-2E8E-4F92-8338-7CD4ECBABA1C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4552;p56">
                  <a:extLst>
                    <a:ext uri="{FF2B5EF4-FFF2-40B4-BE49-F238E27FC236}">
                      <a16:creationId xmlns:a16="http://schemas.microsoft.com/office/drawing/2014/main" id="{EEF43638-19E7-4C1C-828D-328E8D162CEA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4553;p56">
                <a:extLst>
                  <a:ext uri="{FF2B5EF4-FFF2-40B4-BE49-F238E27FC236}">
                    <a16:creationId xmlns:a16="http://schemas.microsoft.com/office/drawing/2014/main" id="{210ECBC2-E938-4A3D-B49E-DE79E92C3A5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45" name="Google Shape;4554;p56">
                  <a:extLst>
                    <a:ext uri="{FF2B5EF4-FFF2-40B4-BE49-F238E27FC236}">
                      <a16:creationId xmlns:a16="http://schemas.microsoft.com/office/drawing/2014/main" id="{BB02D716-2D9E-4B4D-8DEA-76648753C2B4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4555;p56">
                  <a:extLst>
                    <a:ext uri="{FF2B5EF4-FFF2-40B4-BE49-F238E27FC236}">
                      <a16:creationId xmlns:a16="http://schemas.microsoft.com/office/drawing/2014/main" id="{D8DBBB28-7E09-4291-AD1A-3BE4F2A75BA7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7" name="Google Shape;4556;p56">
                <a:extLst>
                  <a:ext uri="{FF2B5EF4-FFF2-40B4-BE49-F238E27FC236}">
                    <a16:creationId xmlns:a16="http://schemas.microsoft.com/office/drawing/2014/main" id="{C75F4365-4D03-4841-A8DC-BDF8BD3D78F3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43" name="Google Shape;4557;p56">
                  <a:extLst>
                    <a:ext uri="{FF2B5EF4-FFF2-40B4-BE49-F238E27FC236}">
                      <a16:creationId xmlns:a16="http://schemas.microsoft.com/office/drawing/2014/main" id="{6F1AD88A-0976-40E8-8531-52556BD913D2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4558;p56">
                  <a:extLst>
                    <a:ext uri="{FF2B5EF4-FFF2-40B4-BE49-F238E27FC236}">
                      <a16:creationId xmlns:a16="http://schemas.microsoft.com/office/drawing/2014/main" id="{B5AB574A-D9CB-4E00-8689-B165C76D4853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8" name="Google Shape;4559;p56">
                <a:extLst>
                  <a:ext uri="{FF2B5EF4-FFF2-40B4-BE49-F238E27FC236}">
                    <a16:creationId xmlns:a16="http://schemas.microsoft.com/office/drawing/2014/main" id="{0B61611C-CAC6-4DA7-BBF6-C098ACBEC5B8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41" name="Google Shape;4560;p56">
                  <a:extLst>
                    <a:ext uri="{FF2B5EF4-FFF2-40B4-BE49-F238E27FC236}">
                      <a16:creationId xmlns:a16="http://schemas.microsoft.com/office/drawing/2014/main" id="{CEE7525E-BC6C-4067-9EF8-EF68FFE1EEA5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4561;p56">
                  <a:extLst>
                    <a:ext uri="{FF2B5EF4-FFF2-40B4-BE49-F238E27FC236}">
                      <a16:creationId xmlns:a16="http://schemas.microsoft.com/office/drawing/2014/main" id="{52DFD2B8-143F-4CEB-AB64-A6FB9E99BAB7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9" name="Google Shape;4562;p56">
                <a:extLst>
                  <a:ext uri="{FF2B5EF4-FFF2-40B4-BE49-F238E27FC236}">
                    <a16:creationId xmlns:a16="http://schemas.microsoft.com/office/drawing/2014/main" id="{C0AD06C4-7F2C-4E65-968E-B59D98709E93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39" name="Google Shape;4563;p56">
                  <a:extLst>
                    <a:ext uri="{FF2B5EF4-FFF2-40B4-BE49-F238E27FC236}">
                      <a16:creationId xmlns:a16="http://schemas.microsoft.com/office/drawing/2014/main" id="{9A42F32F-3E1D-4CF7-A5E6-2CAF59E7DE06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4564;p56">
                  <a:extLst>
                    <a:ext uri="{FF2B5EF4-FFF2-40B4-BE49-F238E27FC236}">
                      <a16:creationId xmlns:a16="http://schemas.microsoft.com/office/drawing/2014/main" id="{7989633D-D855-4377-9C5A-326DD7D27378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0" name="Google Shape;4565;p56">
                <a:extLst>
                  <a:ext uri="{FF2B5EF4-FFF2-40B4-BE49-F238E27FC236}">
                    <a16:creationId xmlns:a16="http://schemas.microsoft.com/office/drawing/2014/main" id="{27D163AE-8469-4CD9-BC07-B709C5055F1A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37" name="Google Shape;4566;p56">
                  <a:extLst>
                    <a:ext uri="{FF2B5EF4-FFF2-40B4-BE49-F238E27FC236}">
                      <a16:creationId xmlns:a16="http://schemas.microsoft.com/office/drawing/2014/main" id="{4A617323-9132-4ABE-B40F-F179EA4F1F13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4567;p56">
                  <a:extLst>
                    <a:ext uri="{FF2B5EF4-FFF2-40B4-BE49-F238E27FC236}">
                      <a16:creationId xmlns:a16="http://schemas.microsoft.com/office/drawing/2014/main" id="{4A275207-4CEE-40D3-AC9D-20E99B78EDFD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1" name="Google Shape;4568;p56">
                <a:extLst>
                  <a:ext uri="{FF2B5EF4-FFF2-40B4-BE49-F238E27FC236}">
                    <a16:creationId xmlns:a16="http://schemas.microsoft.com/office/drawing/2014/main" id="{1707A17C-793E-4503-BD7F-62918BEC6C5B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35" name="Google Shape;4569;p56">
                  <a:extLst>
                    <a:ext uri="{FF2B5EF4-FFF2-40B4-BE49-F238E27FC236}">
                      <a16:creationId xmlns:a16="http://schemas.microsoft.com/office/drawing/2014/main" id="{877122A9-3585-4EAD-9862-FF3166160509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4570;p56">
                  <a:extLst>
                    <a:ext uri="{FF2B5EF4-FFF2-40B4-BE49-F238E27FC236}">
                      <a16:creationId xmlns:a16="http://schemas.microsoft.com/office/drawing/2014/main" id="{BEF0B797-0A4D-450D-AD1D-F448CB6155B4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2" name="Google Shape;4571;p56">
                <a:extLst>
                  <a:ext uri="{FF2B5EF4-FFF2-40B4-BE49-F238E27FC236}">
                    <a16:creationId xmlns:a16="http://schemas.microsoft.com/office/drawing/2014/main" id="{035AD5DF-89F7-456F-AE7C-493B3F5489D5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33" name="Google Shape;4572;p56">
                  <a:extLst>
                    <a:ext uri="{FF2B5EF4-FFF2-40B4-BE49-F238E27FC236}">
                      <a16:creationId xmlns:a16="http://schemas.microsoft.com/office/drawing/2014/main" id="{ACF32184-B4FB-485E-A99B-6C895FF684E2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573;p56">
                  <a:extLst>
                    <a:ext uri="{FF2B5EF4-FFF2-40B4-BE49-F238E27FC236}">
                      <a16:creationId xmlns:a16="http://schemas.microsoft.com/office/drawing/2014/main" id="{2EF00433-635D-4BFD-9EB5-2937B53A5C4D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" name="Google Shape;4574;p56">
              <a:extLst>
                <a:ext uri="{FF2B5EF4-FFF2-40B4-BE49-F238E27FC236}">
                  <a16:creationId xmlns:a16="http://schemas.microsoft.com/office/drawing/2014/main" id="{5263DF16-537B-4AB3-A3C3-045CED757F9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66" name="Google Shape;4575;p56">
                <a:extLst>
                  <a:ext uri="{FF2B5EF4-FFF2-40B4-BE49-F238E27FC236}">
                    <a16:creationId xmlns:a16="http://schemas.microsoft.com/office/drawing/2014/main" id="{F9BF4D57-C2C7-4DAF-A4F3-3D98ADEC0C03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706" name="Google Shape;4576;p56">
                  <a:extLst>
                    <a:ext uri="{FF2B5EF4-FFF2-40B4-BE49-F238E27FC236}">
                      <a16:creationId xmlns:a16="http://schemas.microsoft.com/office/drawing/2014/main" id="{DCA7556D-2074-4942-AF01-C23999AC8FDA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4577;p56">
                  <a:extLst>
                    <a:ext uri="{FF2B5EF4-FFF2-40B4-BE49-F238E27FC236}">
                      <a16:creationId xmlns:a16="http://schemas.microsoft.com/office/drawing/2014/main" id="{D8F5018A-A4E7-415C-9024-BBC8FC850FBE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4578;p56">
                  <a:extLst>
                    <a:ext uri="{FF2B5EF4-FFF2-40B4-BE49-F238E27FC236}">
                      <a16:creationId xmlns:a16="http://schemas.microsoft.com/office/drawing/2014/main" id="{EA25FB08-BC8C-466A-AA70-E773BEE0B22C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4579;p56">
                  <a:extLst>
                    <a:ext uri="{FF2B5EF4-FFF2-40B4-BE49-F238E27FC236}">
                      <a16:creationId xmlns:a16="http://schemas.microsoft.com/office/drawing/2014/main" id="{B7D47ED4-B52E-4CBF-AA93-42B90CF6CCCD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4580;p56">
                  <a:extLst>
                    <a:ext uri="{FF2B5EF4-FFF2-40B4-BE49-F238E27FC236}">
                      <a16:creationId xmlns:a16="http://schemas.microsoft.com/office/drawing/2014/main" id="{3B229372-ECA9-4D4C-BB85-0764875E4C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4581;p56">
                  <a:extLst>
                    <a:ext uri="{FF2B5EF4-FFF2-40B4-BE49-F238E27FC236}">
                      <a16:creationId xmlns:a16="http://schemas.microsoft.com/office/drawing/2014/main" id="{79778F6F-B949-4AEB-A842-F5BDCF85482F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4582;p56">
                  <a:extLst>
                    <a:ext uri="{FF2B5EF4-FFF2-40B4-BE49-F238E27FC236}">
                      <a16:creationId xmlns:a16="http://schemas.microsoft.com/office/drawing/2014/main" id="{990AFD6F-84ED-44D2-B85C-0558A21AA76D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4583;p56">
                  <a:extLst>
                    <a:ext uri="{FF2B5EF4-FFF2-40B4-BE49-F238E27FC236}">
                      <a16:creationId xmlns:a16="http://schemas.microsoft.com/office/drawing/2014/main" id="{D242135C-EA14-4663-98E3-40E2822C584F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4584;p56">
                  <a:extLst>
                    <a:ext uri="{FF2B5EF4-FFF2-40B4-BE49-F238E27FC236}">
                      <a16:creationId xmlns:a16="http://schemas.microsoft.com/office/drawing/2014/main" id="{437A7B34-2312-42F8-9DFE-F4662E067401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4585;p56">
                  <a:extLst>
                    <a:ext uri="{FF2B5EF4-FFF2-40B4-BE49-F238E27FC236}">
                      <a16:creationId xmlns:a16="http://schemas.microsoft.com/office/drawing/2014/main" id="{3A9A70EE-342A-4B5D-9CEA-BB441AFE6A71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4586;p56">
                  <a:extLst>
                    <a:ext uri="{FF2B5EF4-FFF2-40B4-BE49-F238E27FC236}">
                      <a16:creationId xmlns:a16="http://schemas.microsoft.com/office/drawing/2014/main" id="{3A93DC44-CC17-4A90-8BB9-6E17E32A76E4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4587;p56">
                  <a:extLst>
                    <a:ext uri="{FF2B5EF4-FFF2-40B4-BE49-F238E27FC236}">
                      <a16:creationId xmlns:a16="http://schemas.microsoft.com/office/drawing/2014/main" id="{AE9CB8DF-9805-494E-AD90-0B5DAB61BEFD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4588;p56">
                  <a:extLst>
                    <a:ext uri="{FF2B5EF4-FFF2-40B4-BE49-F238E27FC236}">
                      <a16:creationId xmlns:a16="http://schemas.microsoft.com/office/drawing/2014/main" id="{CB3909BF-E62F-428E-BF0B-17584A1A4A2E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4589;p56">
                  <a:extLst>
                    <a:ext uri="{FF2B5EF4-FFF2-40B4-BE49-F238E27FC236}">
                      <a16:creationId xmlns:a16="http://schemas.microsoft.com/office/drawing/2014/main" id="{D3410DBD-09EB-48FF-997D-4769FC6B9A1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4590;p56">
                  <a:extLst>
                    <a:ext uri="{FF2B5EF4-FFF2-40B4-BE49-F238E27FC236}">
                      <a16:creationId xmlns:a16="http://schemas.microsoft.com/office/drawing/2014/main" id="{01DDFFF6-221F-42A2-B3A5-72910B83A760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4591;p56">
                  <a:extLst>
                    <a:ext uri="{FF2B5EF4-FFF2-40B4-BE49-F238E27FC236}">
                      <a16:creationId xmlns:a16="http://schemas.microsoft.com/office/drawing/2014/main" id="{10D28C56-89CB-43D1-AC0A-744235DC01FC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4592;p56">
                  <a:extLst>
                    <a:ext uri="{FF2B5EF4-FFF2-40B4-BE49-F238E27FC236}">
                      <a16:creationId xmlns:a16="http://schemas.microsoft.com/office/drawing/2014/main" id="{2CF576F3-AAF4-4652-A7D6-1C0E42E2557B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7" name="Google Shape;4593;p56">
                <a:extLst>
                  <a:ext uri="{FF2B5EF4-FFF2-40B4-BE49-F238E27FC236}">
                    <a16:creationId xmlns:a16="http://schemas.microsoft.com/office/drawing/2014/main" id="{A7E49505-2ACF-46F3-B766-B8AF13A7C3CE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704" name="Google Shape;4594;p56">
                  <a:extLst>
                    <a:ext uri="{FF2B5EF4-FFF2-40B4-BE49-F238E27FC236}">
                      <a16:creationId xmlns:a16="http://schemas.microsoft.com/office/drawing/2014/main" id="{FB205BD1-5025-4083-8CB4-E21A4DED3445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4595;p56">
                  <a:extLst>
                    <a:ext uri="{FF2B5EF4-FFF2-40B4-BE49-F238E27FC236}">
                      <a16:creationId xmlns:a16="http://schemas.microsoft.com/office/drawing/2014/main" id="{6A71A8B5-7F1B-4ADE-8808-1D082503E7FD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8" name="Google Shape;4596;p56">
                <a:extLst>
                  <a:ext uri="{FF2B5EF4-FFF2-40B4-BE49-F238E27FC236}">
                    <a16:creationId xmlns:a16="http://schemas.microsoft.com/office/drawing/2014/main" id="{7AE2ED30-CFA2-4E03-A81F-F65218ECBCAB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702" name="Google Shape;4597;p56">
                  <a:extLst>
                    <a:ext uri="{FF2B5EF4-FFF2-40B4-BE49-F238E27FC236}">
                      <a16:creationId xmlns:a16="http://schemas.microsoft.com/office/drawing/2014/main" id="{CBC41D55-BE6F-402B-8C5A-72F08C14FD11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4598;p56">
                  <a:extLst>
                    <a:ext uri="{FF2B5EF4-FFF2-40B4-BE49-F238E27FC236}">
                      <a16:creationId xmlns:a16="http://schemas.microsoft.com/office/drawing/2014/main" id="{4B1B11FF-DD12-45E6-AD43-31AE2D6420CC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9" name="Google Shape;4599;p56">
                <a:extLst>
                  <a:ext uri="{FF2B5EF4-FFF2-40B4-BE49-F238E27FC236}">
                    <a16:creationId xmlns:a16="http://schemas.microsoft.com/office/drawing/2014/main" id="{B170DF8D-B1FA-42E3-9CE7-E06621CFC062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700" name="Google Shape;4600;p56">
                  <a:extLst>
                    <a:ext uri="{FF2B5EF4-FFF2-40B4-BE49-F238E27FC236}">
                      <a16:creationId xmlns:a16="http://schemas.microsoft.com/office/drawing/2014/main" id="{61947DFF-C2FE-4635-9C31-9800AAAD81F5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4601;p56">
                  <a:extLst>
                    <a:ext uri="{FF2B5EF4-FFF2-40B4-BE49-F238E27FC236}">
                      <a16:creationId xmlns:a16="http://schemas.microsoft.com/office/drawing/2014/main" id="{34756DDB-0DA1-425E-B09A-D596AE7EC67A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0" name="Google Shape;4602;p56">
                <a:extLst>
                  <a:ext uri="{FF2B5EF4-FFF2-40B4-BE49-F238E27FC236}">
                    <a16:creationId xmlns:a16="http://schemas.microsoft.com/office/drawing/2014/main" id="{3D1EBFFF-62E4-4F47-B560-107B336B3FBF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98" name="Google Shape;4603;p56">
                  <a:extLst>
                    <a:ext uri="{FF2B5EF4-FFF2-40B4-BE49-F238E27FC236}">
                      <a16:creationId xmlns:a16="http://schemas.microsoft.com/office/drawing/2014/main" id="{E533AB64-2B17-461F-A380-345B0E683FE8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4604;p56">
                  <a:extLst>
                    <a:ext uri="{FF2B5EF4-FFF2-40B4-BE49-F238E27FC236}">
                      <a16:creationId xmlns:a16="http://schemas.microsoft.com/office/drawing/2014/main" id="{24D5AB97-D8BA-4FAF-87A5-74A5F44C8531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1" name="Google Shape;4605;p56">
                <a:extLst>
                  <a:ext uri="{FF2B5EF4-FFF2-40B4-BE49-F238E27FC236}">
                    <a16:creationId xmlns:a16="http://schemas.microsoft.com/office/drawing/2014/main" id="{9CC439AC-1126-4496-97E4-B287FCD41B87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96" name="Google Shape;4606;p56">
                  <a:extLst>
                    <a:ext uri="{FF2B5EF4-FFF2-40B4-BE49-F238E27FC236}">
                      <a16:creationId xmlns:a16="http://schemas.microsoft.com/office/drawing/2014/main" id="{DD6DE5BA-E669-4F87-847B-247C071C0A34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4607;p56">
                  <a:extLst>
                    <a:ext uri="{FF2B5EF4-FFF2-40B4-BE49-F238E27FC236}">
                      <a16:creationId xmlns:a16="http://schemas.microsoft.com/office/drawing/2014/main" id="{6CC316A2-436B-49F5-ABC8-7F7BACE5EEE7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2" name="Google Shape;4608;p56">
                <a:extLst>
                  <a:ext uri="{FF2B5EF4-FFF2-40B4-BE49-F238E27FC236}">
                    <a16:creationId xmlns:a16="http://schemas.microsoft.com/office/drawing/2014/main" id="{8C556641-E5A5-4ED9-A243-AC435713C7A5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94" name="Google Shape;4609;p56">
                  <a:extLst>
                    <a:ext uri="{FF2B5EF4-FFF2-40B4-BE49-F238E27FC236}">
                      <a16:creationId xmlns:a16="http://schemas.microsoft.com/office/drawing/2014/main" id="{428F69A1-D20B-4E61-894C-963D15A7060C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4610;p56">
                  <a:extLst>
                    <a:ext uri="{FF2B5EF4-FFF2-40B4-BE49-F238E27FC236}">
                      <a16:creationId xmlns:a16="http://schemas.microsoft.com/office/drawing/2014/main" id="{92A9CD54-92AE-408D-904C-479EE9FA10FB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3" name="Google Shape;4611;p56">
                <a:extLst>
                  <a:ext uri="{FF2B5EF4-FFF2-40B4-BE49-F238E27FC236}">
                    <a16:creationId xmlns:a16="http://schemas.microsoft.com/office/drawing/2014/main" id="{78688EF2-B2C7-4ECD-AE02-E65E17AFEEE4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92" name="Google Shape;4612;p56">
                  <a:extLst>
                    <a:ext uri="{FF2B5EF4-FFF2-40B4-BE49-F238E27FC236}">
                      <a16:creationId xmlns:a16="http://schemas.microsoft.com/office/drawing/2014/main" id="{8F71DA4F-FEC7-4DFA-8E4F-FFCBDF592DB2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4613;p56">
                  <a:extLst>
                    <a:ext uri="{FF2B5EF4-FFF2-40B4-BE49-F238E27FC236}">
                      <a16:creationId xmlns:a16="http://schemas.microsoft.com/office/drawing/2014/main" id="{B3BBBDF0-05C7-4FA9-A998-A073C8FDD5F0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4" name="Google Shape;4614;p56">
                <a:extLst>
                  <a:ext uri="{FF2B5EF4-FFF2-40B4-BE49-F238E27FC236}">
                    <a16:creationId xmlns:a16="http://schemas.microsoft.com/office/drawing/2014/main" id="{B485D797-23E1-4630-A95D-16F77ACC5BD8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90" name="Google Shape;4615;p56">
                  <a:extLst>
                    <a:ext uri="{FF2B5EF4-FFF2-40B4-BE49-F238E27FC236}">
                      <a16:creationId xmlns:a16="http://schemas.microsoft.com/office/drawing/2014/main" id="{EE000FE3-4B11-47F3-821C-0CC9610DAE6F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4616;p56">
                  <a:extLst>
                    <a:ext uri="{FF2B5EF4-FFF2-40B4-BE49-F238E27FC236}">
                      <a16:creationId xmlns:a16="http://schemas.microsoft.com/office/drawing/2014/main" id="{A54999D5-6813-4024-B80E-52D5015B4490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" name="Google Shape;4617;p56">
                <a:extLst>
                  <a:ext uri="{FF2B5EF4-FFF2-40B4-BE49-F238E27FC236}">
                    <a16:creationId xmlns:a16="http://schemas.microsoft.com/office/drawing/2014/main" id="{32287E6E-7EFC-46B9-AB7B-B3AFA36F6D18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88" name="Google Shape;4618;p56">
                  <a:extLst>
                    <a:ext uri="{FF2B5EF4-FFF2-40B4-BE49-F238E27FC236}">
                      <a16:creationId xmlns:a16="http://schemas.microsoft.com/office/drawing/2014/main" id="{4AD40647-CA55-4C1F-BD5E-3BD219353E19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4619;p56">
                  <a:extLst>
                    <a:ext uri="{FF2B5EF4-FFF2-40B4-BE49-F238E27FC236}">
                      <a16:creationId xmlns:a16="http://schemas.microsoft.com/office/drawing/2014/main" id="{EB165458-71EB-4657-AC7F-1EE394CE99B6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4620;p56">
                <a:extLst>
                  <a:ext uri="{FF2B5EF4-FFF2-40B4-BE49-F238E27FC236}">
                    <a16:creationId xmlns:a16="http://schemas.microsoft.com/office/drawing/2014/main" id="{43105051-4123-4F7D-A49F-2E38444896C8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86" name="Google Shape;4621;p56">
                  <a:extLst>
                    <a:ext uri="{FF2B5EF4-FFF2-40B4-BE49-F238E27FC236}">
                      <a16:creationId xmlns:a16="http://schemas.microsoft.com/office/drawing/2014/main" id="{39CF8AFA-C462-48D5-B0AA-0B42D014F70A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4622;p56">
                  <a:extLst>
                    <a:ext uri="{FF2B5EF4-FFF2-40B4-BE49-F238E27FC236}">
                      <a16:creationId xmlns:a16="http://schemas.microsoft.com/office/drawing/2014/main" id="{BE741D9C-5408-4C02-8BB6-924D80A00584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7" name="Google Shape;4623;p56">
                <a:extLst>
                  <a:ext uri="{FF2B5EF4-FFF2-40B4-BE49-F238E27FC236}">
                    <a16:creationId xmlns:a16="http://schemas.microsoft.com/office/drawing/2014/main" id="{AB0AC92B-EA97-40FF-91AD-CE861EC312E5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84" name="Google Shape;4624;p56">
                  <a:extLst>
                    <a:ext uri="{FF2B5EF4-FFF2-40B4-BE49-F238E27FC236}">
                      <a16:creationId xmlns:a16="http://schemas.microsoft.com/office/drawing/2014/main" id="{9A4FAAF9-90F6-4906-95CF-2468F656911B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4625;p56">
                  <a:extLst>
                    <a:ext uri="{FF2B5EF4-FFF2-40B4-BE49-F238E27FC236}">
                      <a16:creationId xmlns:a16="http://schemas.microsoft.com/office/drawing/2014/main" id="{FBB516B0-C439-43C8-B9AD-A548DD2E2273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8" name="Google Shape;4626;p56">
                <a:extLst>
                  <a:ext uri="{FF2B5EF4-FFF2-40B4-BE49-F238E27FC236}">
                    <a16:creationId xmlns:a16="http://schemas.microsoft.com/office/drawing/2014/main" id="{A6208437-2128-449D-800E-8FEB5CD39D49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82" name="Google Shape;4627;p56">
                  <a:extLst>
                    <a:ext uri="{FF2B5EF4-FFF2-40B4-BE49-F238E27FC236}">
                      <a16:creationId xmlns:a16="http://schemas.microsoft.com/office/drawing/2014/main" id="{DEE8CA0F-459F-41B5-982C-03FD48CEE60C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4628;p56">
                  <a:extLst>
                    <a:ext uri="{FF2B5EF4-FFF2-40B4-BE49-F238E27FC236}">
                      <a16:creationId xmlns:a16="http://schemas.microsoft.com/office/drawing/2014/main" id="{86BEC4DD-741E-4F4C-A735-76D4ED151EAB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" name="Google Shape;4629;p56">
                <a:extLst>
                  <a:ext uri="{FF2B5EF4-FFF2-40B4-BE49-F238E27FC236}">
                    <a16:creationId xmlns:a16="http://schemas.microsoft.com/office/drawing/2014/main" id="{20FCE596-C83C-415D-8BE7-758F2C0893C8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80" name="Google Shape;4630;p56">
                  <a:extLst>
                    <a:ext uri="{FF2B5EF4-FFF2-40B4-BE49-F238E27FC236}">
                      <a16:creationId xmlns:a16="http://schemas.microsoft.com/office/drawing/2014/main" id="{170E5DFA-10C3-454B-B030-B22908E168C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4631;p56">
                  <a:extLst>
                    <a:ext uri="{FF2B5EF4-FFF2-40B4-BE49-F238E27FC236}">
                      <a16:creationId xmlns:a16="http://schemas.microsoft.com/office/drawing/2014/main" id="{ACDA71CD-B9D7-46E2-9B14-E387E97CA41D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" name="Google Shape;4632;p56">
              <a:extLst>
                <a:ext uri="{FF2B5EF4-FFF2-40B4-BE49-F238E27FC236}">
                  <a16:creationId xmlns:a16="http://schemas.microsoft.com/office/drawing/2014/main" id="{71A2A404-71D3-409F-A518-4F50655B8570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46" name="Google Shape;4633;p56">
                <a:extLst>
                  <a:ext uri="{FF2B5EF4-FFF2-40B4-BE49-F238E27FC236}">
                    <a16:creationId xmlns:a16="http://schemas.microsoft.com/office/drawing/2014/main" id="{AE5E2AB7-1221-486B-85C1-703114CFD344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4634;p56">
                <a:extLst>
                  <a:ext uri="{FF2B5EF4-FFF2-40B4-BE49-F238E27FC236}">
                    <a16:creationId xmlns:a16="http://schemas.microsoft.com/office/drawing/2014/main" id="{3BB88F5B-5490-466E-AB8E-F6D6416C17DA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65" name="Google Shape;4635;p56">
                  <a:extLst>
                    <a:ext uri="{FF2B5EF4-FFF2-40B4-BE49-F238E27FC236}">
                      <a16:creationId xmlns:a16="http://schemas.microsoft.com/office/drawing/2014/main" id="{C4D2E847-2765-4395-8937-5D95D830C17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4636;p56">
                  <a:extLst>
                    <a:ext uri="{FF2B5EF4-FFF2-40B4-BE49-F238E27FC236}">
                      <a16:creationId xmlns:a16="http://schemas.microsoft.com/office/drawing/2014/main" id="{3D3E8BC7-B9D6-4BC5-B831-FA11644408EA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7" name="Google Shape;4637;p56">
                  <a:extLst>
                    <a:ext uri="{FF2B5EF4-FFF2-40B4-BE49-F238E27FC236}">
                      <a16:creationId xmlns:a16="http://schemas.microsoft.com/office/drawing/2014/main" id="{D55D0C88-AB93-42E8-8DD9-F94E75149A9D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68" name="Google Shape;4638;p56">
                    <a:extLst>
                      <a:ext uri="{FF2B5EF4-FFF2-40B4-BE49-F238E27FC236}">
                        <a16:creationId xmlns:a16="http://schemas.microsoft.com/office/drawing/2014/main" id="{D3CEFF53-DC95-4ACF-A53D-BFCE3C92B8F4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4639;p56">
                    <a:extLst>
                      <a:ext uri="{FF2B5EF4-FFF2-40B4-BE49-F238E27FC236}">
                        <a16:creationId xmlns:a16="http://schemas.microsoft.com/office/drawing/2014/main" id="{0C5DD0CC-54AA-4FC7-B182-6155BD117CD0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70" name="Google Shape;4640;p56">
                    <a:extLst>
                      <a:ext uri="{FF2B5EF4-FFF2-40B4-BE49-F238E27FC236}">
                        <a16:creationId xmlns:a16="http://schemas.microsoft.com/office/drawing/2014/main" id="{EFC519C3-620B-4267-9DC4-44EE7541395B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71" name="Google Shape;4641;p56">
                      <a:extLst>
                        <a:ext uri="{FF2B5EF4-FFF2-40B4-BE49-F238E27FC236}">
                          <a16:creationId xmlns:a16="http://schemas.microsoft.com/office/drawing/2014/main" id="{FEEBE4D4-A2A8-48C0-95CA-A2F4E6E147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2" name="Google Shape;4642;p56">
                      <a:extLst>
                        <a:ext uri="{FF2B5EF4-FFF2-40B4-BE49-F238E27FC236}">
                          <a16:creationId xmlns:a16="http://schemas.microsoft.com/office/drawing/2014/main" id="{20271770-494E-4E91-9EB6-66E5D3F20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3" name="Google Shape;4643;p56">
                      <a:extLst>
                        <a:ext uri="{FF2B5EF4-FFF2-40B4-BE49-F238E27FC236}">
                          <a16:creationId xmlns:a16="http://schemas.microsoft.com/office/drawing/2014/main" id="{43398798-950C-4305-9299-57EC220E0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4" name="Google Shape;4644;p56">
                      <a:extLst>
                        <a:ext uri="{FF2B5EF4-FFF2-40B4-BE49-F238E27FC236}">
                          <a16:creationId xmlns:a16="http://schemas.microsoft.com/office/drawing/2014/main" id="{621C15DB-0F94-40CC-A427-EC8F5664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5" name="Google Shape;4645;p56">
                      <a:extLst>
                        <a:ext uri="{FF2B5EF4-FFF2-40B4-BE49-F238E27FC236}">
                          <a16:creationId xmlns:a16="http://schemas.microsoft.com/office/drawing/2014/main" id="{D5306E52-5F92-462C-A3B6-3FEBBD1A9C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6" name="Google Shape;4646;p56">
                      <a:extLst>
                        <a:ext uri="{FF2B5EF4-FFF2-40B4-BE49-F238E27FC236}">
                          <a16:creationId xmlns:a16="http://schemas.microsoft.com/office/drawing/2014/main" id="{00895F6B-C68A-48C7-A9DE-58E0F01F7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7" name="Google Shape;4647;p56">
                      <a:extLst>
                        <a:ext uri="{FF2B5EF4-FFF2-40B4-BE49-F238E27FC236}">
                          <a16:creationId xmlns:a16="http://schemas.microsoft.com/office/drawing/2014/main" id="{10F204CD-18E5-438E-871C-AE4B65F6A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8" name="Google Shape;4648;p56">
                      <a:extLst>
                        <a:ext uri="{FF2B5EF4-FFF2-40B4-BE49-F238E27FC236}">
                          <a16:creationId xmlns:a16="http://schemas.microsoft.com/office/drawing/2014/main" id="{39B1DE0B-E205-4DA9-81CD-40B7A51C6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79" name="Google Shape;4649;p56">
                      <a:extLst>
                        <a:ext uri="{FF2B5EF4-FFF2-40B4-BE49-F238E27FC236}">
                          <a16:creationId xmlns:a16="http://schemas.microsoft.com/office/drawing/2014/main" id="{1EC1277C-7BBB-4789-AF01-4B0C685E51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80" name="Google Shape;4650;p56">
                        <a:extLst>
                          <a:ext uri="{FF2B5EF4-FFF2-40B4-BE49-F238E27FC236}">
                            <a16:creationId xmlns:a16="http://schemas.microsoft.com/office/drawing/2014/main" id="{306ABB5C-04B0-4FD0-9D97-7A44C23ABF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" name="Google Shape;4651;p56">
                        <a:extLst>
                          <a:ext uri="{FF2B5EF4-FFF2-40B4-BE49-F238E27FC236}">
                            <a16:creationId xmlns:a16="http://schemas.microsoft.com/office/drawing/2014/main" id="{3485C572-A293-4190-9593-5BCECAF49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" name="Google Shape;4652;p56">
                        <a:extLst>
                          <a:ext uri="{FF2B5EF4-FFF2-40B4-BE49-F238E27FC236}">
                            <a16:creationId xmlns:a16="http://schemas.microsoft.com/office/drawing/2014/main" id="{DC5AE7C2-E104-43FE-9BC8-8F3EDAFF39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" name="Google Shape;4653;p56">
                        <a:extLst>
                          <a:ext uri="{FF2B5EF4-FFF2-40B4-BE49-F238E27FC236}">
                            <a16:creationId xmlns:a16="http://schemas.microsoft.com/office/drawing/2014/main" id="{7D5C0D03-A0CA-46D3-B098-756A6CD63F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" name="Google Shape;4654;p56">
                        <a:extLst>
                          <a:ext uri="{FF2B5EF4-FFF2-40B4-BE49-F238E27FC236}">
                            <a16:creationId xmlns:a16="http://schemas.microsoft.com/office/drawing/2014/main" id="{C4215D78-84E9-4BF6-8086-51CEE1D5EB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" name="Google Shape;4655;p56">
                        <a:extLst>
                          <a:ext uri="{FF2B5EF4-FFF2-40B4-BE49-F238E27FC236}">
                            <a16:creationId xmlns:a16="http://schemas.microsoft.com/office/drawing/2014/main" id="{326B59E2-4623-4B2A-8C0C-332E1EA6EE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" name="Google Shape;4656;p56">
                        <a:extLst>
                          <a:ext uri="{FF2B5EF4-FFF2-40B4-BE49-F238E27FC236}">
                            <a16:creationId xmlns:a16="http://schemas.microsoft.com/office/drawing/2014/main" id="{74B442F1-A811-4CA2-9DD0-FEDB391A50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" name="Google Shape;4657;p56">
                        <a:extLst>
                          <a:ext uri="{FF2B5EF4-FFF2-40B4-BE49-F238E27FC236}">
                            <a16:creationId xmlns:a16="http://schemas.microsoft.com/office/drawing/2014/main" id="{008F6AA1-6D6A-425E-AB65-74DD25F17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" name="Google Shape;4658;p56">
                        <a:extLst>
                          <a:ext uri="{FF2B5EF4-FFF2-40B4-BE49-F238E27FC236}">
                            <a16:creationId xmlns:a16="http://schemas.microsoft.com/office/drawing/2014/main" id="{A76A33A1-33CF-4B5A-AE58-7099ABEC9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" name="Google Shape;4659;p56">
                        <a:extLst>
                          <a:ext uri="{FF2B5EF4-FFF2-40B4-BE49-F238E27FC236}">
                            <a16:creationId xmlns:a16="http://schemas.microsoft.com/office/drawing/2014/main" id="{C35AEAC3-9E17-4707-8835-124501B42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" name="Google Shape;4660;p56">
                        <a:extLst>
                          <a:ext uri="{FF2B5EF4-FFF2-40B4-BE49-F238E27FC236}">
                            <a16:creationId xmlns:a16="http://schemas.microsoft.com/office/drawing/2014/main" id="{8E53912E-C6B4-4394-9F0C-F9D97A7882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" name="Google Shape;4661;p56">
                        <a:extLst>
                          <a:ext uri="{FF2B5EF4-FFF2-40B4-BE49-F238E27FC236}">
                            <a16:creationId xmlns:a16="http://schemas.microsoft.com/office/drawing/2014/main" id="{BBBC9DB9-960E-4192-BD13-1F3ACB62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" name="Google Shape;4662;p56">
                        <a:extLst>
                          <a:ext uri="{FF2B5EF4-FFF2-40B4-BE49-F238E27FC236}">
                            <a16:creationId xmlns:a16="http://schemas.microsoft.com/office/drawing/2014/main" id="{DF3B4EE6-288F-44DB-ADD6-C8404422AC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" name="Google Shape;4663;p56">
                        <a:extLst>
                          <a:ext uri="{FF2B5EF4-FFF2-40B4-BE49-F238E27FC236}">
                            <a16:creationId xmlns:a16="http://schemas.microsoft.com/office/drawing/2014/main" id="{ED13638C-0834-48AB-82C8-95A3423CD7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94" name="Google Shape;4664;p56">
                        <a:extLst>
                          <a:ext uri="{FF2B5EF4-FFF2-40B4-BE49-F238E27FC236}">
                            <a16:creationId xmlns:a16="http://schemas.microsoft.com/office/drawing/2014/main" id="{723A0AAB-34CA-4B22-8B3D-11EB28ED3E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95" name="Google Shape;4665;p56">
                          <a:extLst>
                            <a:ext uri="{FF2B5EF4-FFF2-40B4-BE49-F238E27FC236}">
                              <a16:creationId xmlns:a16="http://schemas.microsoft.com/office/drawing/2014/main" id="{08799534-0B7C-4BBE-A205-0E63348B12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4666;p56">
                          <a:extLst>
                            <a:ext uri="{FF2B5EF4-FFF2-40B4-BE49-F238E27FC236}">
                              <a16:creationId xmlns:a16="http://schemas.microsoft.com/office/drawing/2014/main" id="{E0D09EA9-D469-4CE3-A887-935213550C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4667;p56">
                          <a:extLst>
                            <a:ext uri="{FF2B5EF4-FFF2-40B4-BE49-F238E27FC236}">
                              <a16:creationId xmlns:a16="http://schemas.microsoft.com/office/drawing/2014/main" id="{D888971C-6E79-4AAA-B5E8-F34981AA75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8" name="Google Shape;4668;p56">
                          <a:extLst>
                            <a:ext uri="{FF2B5EF4-FFF2-40B4-BE49-F238E27FC236}">
                              <a16:creationId xmlns:a16="http://schemas.microsoft.com/office/drawing/2014/main" id="{1533B353-0A37-4F5D-9B11-882F1DCBDF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9" name="Google Shape;4669;p56">
                          <a:extLst>
                            <a:ext uri="{FF2B5EF4-FFF2-40B4-BE49-F238E27FC236}">
                              <a16:creationId xmlns:a16="http://schemas.microsoft.com/office/drawing/2014/main" id="{76A39514-3466-4667-9BAC-94B8AE466F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0" name="Google Shape;4670;p56">
                          <a:extLst>
                            <a:ext uri="{FF2B5EF4-FFF2-40B4-BE49-F238E27FC236}">
                              <a16:creationId xmlns:a16="http://schemas.microsoft.com/office/drawing/2014/main" id="{95E61A7D-4BCA-48C0-9045-0BE4FFB5D9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1" name="Google Shape;4671;p56">
                          <a:extLst>
                            <a:ext uri="{FF2B5EF4-FFF2-40B4-BE49-F238E27FC236}">
                              <a16:creationId xmlns:a16="http://schemas.microsoft.com/office/drawing/2014/main" id="{0822B15C-FD8B-49AA-A449-90386E442C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2" name="Google Shape;4672;p56">
                          <a:extLst>
                            <a:ext uri="{FF2B5EF4-FFF2-40B4-BE49-F238E27FC236}">
                              <a16:creationId xmlns:a16="http://schemas.microsoft.com/office/drawing/2014/main" id="{1ADD3CA4-8C8B-4CA2-AEE8-11A59C1F0B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3" name="Google Shape;4673;p56">
                          <a:extLst>
                            <a:ext uri="{FF2B5EF4-FFF2-40B4-BE49-F238E27FC236}">
                              <a16:creationId xmlns:a16="http://schemas.microsoft.com/office/drawing/2014/main" id="{66B596D2-7502-425C-8B1A-EBCC9CF757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4" name="Google Shape;4674;p56">
                          <a:extLst>
                            <a:ext uri="{FF2B5EF4-FFF2-40B4-BE49-F238E27FC236}">
                              <a16:creationId xmlns:a16="http://schemas.microsoft.com/office/drawing/2014/main" id="{D2DC6A76-E232-49B4-91DD-92D2126220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5" name="Google Shape;4675;p56">
                          <a:extLst>
                            <a:ext uri="{FF2B5EF4-FFF2-40B4-BE49-F238E27FC236}">
                              <a16:creationId xmlns:a16="http://schemas.microsoft.com/office/drawing/2014/main" id="{F6DFBA15-65E4-4A33-B35A-E9DC602346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6" name="Google Shape;4676;p56">
                          <a:extLst>
                            <a:ext uri="{FF2B5EF4-FFF2-40B4-BE49-F238E27FC236}">
                              <a16:creationId xmlns:a16="http://schemas.microsoft.com/office/drawing/2014/main" id="{8F4824B5-0573-4D9D-B298-EBD3FEB44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7" name="Google Shape;4677;p56">
                          <a:extLst>
                            <a:ext uri="{FF2B5EF4-FFF2-40B4-BE49-F238E27FC236}">
                              <a16:creationId xmlns:a16="http://schemas.microsoft.com/office/drawing/2014/main" id="{773F3397-F069-41D7-8014-538D647096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8" name="Google Shape;4678;p56">
                          <a:extLst>
                            <a:ext uri="{FF2B5EF4-FFF2-40B4-BE49-F238E27FC236}">
                              <a16:creationId xmlns:a16="http://schemas.microsoft.com/office/drawing/2014/main" id="{29272E64-E44E-458E-8A8F-F9D2C60B5D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9" name="Google Shape;4679;p56">
                          <a:extLst>
                            <a:ext uri="{FF2B5EF4-FFF2-40B4-BE49-F238E27FC236}">
                              <a16:creationId xmlns:a16="http://schemas.microsoft.com/office/drawing/2014/main" id="{F75F13F3-6292-4016-8EC7-08623B8B1C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0" name="Google Shape;4680;p56">
                          <a:extLst>
                            <a:ext uri="{FF2B5EF4-FFF2-40B4-BE49-F238E27FC236}">
                              <a16:creationId xmlns:a16="http://schemas.microsoft.com/office/drawing/2014/main" id="{C158C838-F47F-4093-85B5-9FB712C19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1" name="Google Shape;4681;p56">
                          <a:extLst>
                            <a:ext uri="{FF2B5EF4-FFF2-40B4-BE49-F238E27FC236}">
                              <a16:creationId xmlns:a16="http://schemas.microsoft.com/office/drawing/2014/main" id="{8C880648-C74F-47EB-9570-EDAEF476F4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2" name="Google Shape;4682;p56">
                          <a:extLst>
                            <a:ext uri="{FF2B5EF4-FFF2-40B4-BE49-F238E27FC236}">
                              <a16:creationId xmlns:a16="http://schemas.microsoft.com/office/drawing/2014/main" id="{E5A669FB-9C3F-499F-A75F-43A3847486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3" name="Google Shape;4683;p56">
                          <a:extLst>
                            <a:ext uri="{FF2B5EF4-FFF2-40B4-BE49-F238E27FC236}">
                              <a16:creationId xmlns:a16="http://schemas.microsoft.com/office/drawing/2014/main" id="{26625E2F-64D7-48B9-A9C9-438BF16B20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4" name="Google Shape;4684;p56">
                          <a:extLst>
                            <a:ext uri="{FF2B5EF4-FFF2-40B4-BE49-F238E27FC236}">
                              <a16:creationId xmlns:a16="http://schemas.microsoft.com/office/drawing/2014/main" id="{651F262A-4EF8-4BBC-B4DA-9166057C0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5" name="Google Shape;4685;p56">
                          <a:extLst>
                            <a:ext uri="{FF2B5EF4-FFF2-40B4-BE49-F238E27FC236}">
                              <a16:creationId xmlns:a16="http://schemas.microsoft.com/office/drawing/2014/main" id="{799D7507-8F9E-46B6-9D28-BA353DE1E4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6" name="Google Shape;4686;p56">
                          <a:extLst>
                            <a:ext uri="{FF2B5EF4-FFF2-40B4-BE49-F238E27FC236}">
                              <a16:creationId xmlns:a16="http://schemas.microsoft.com/office/drawing/2014/main" id="{47151943-7C75-49B8-AE2A-84FAFE00CF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7" name="Google Shape;4687;p56">
                          <a:extLst>
                            <a:ext uri="{FF2B5EF4-FFF2-40B4-BE49-F238E27FC236}">
                              <a16:creationId xmlns:a16="http://schemas.microsoft.com/office/drawing/2014/main" id="{B4A62CE0-FCE4-4EA1-9E25-14A5CBF09A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8" name="Google Shape;4688;p56">
                          <a:extLst>
                            <a:ext uri="{FF2B5EF4-FFF2-40B4-BE49-F238E27FC236}">
                              <a16:creationId xmlns:a16="http://schemas.microsoft.com/office/drawing/2014/main" id="{5604FC60-EB9F-4F16-A70C-5D5330AD80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19" name="Google Shape;4689;p56">
                          <a:extLst>
                            <a:ext uri="{FF2B5EF4-FFF2-40B4-BE49-F238E27FC236}">
                              <a16:creationId xmlns:a16="http://schemas.microsoft.com/office/drawing/2014/main" id="{F8765B87-2586-4FFD-B5F2-471003854A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21" name="Google Shape;4690;p56">
                            <a:extLst>
                              <a:ext uri="{FF2B5EF4-FFF2-40B4-BE49-F238E27FC236}">
                                <a16:creationId xmlns:a16="http://schemas.microsoft.com/office/drawing/2014/main" id="{07D568B3-9454-4887-901A-F51B26EB30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22" name="Google Shape;4691;p56">
                            <a:extLst>
                              <a:ext uri="{FF2B5EF4-FFF2-40B4-BE49-F238E27FC236}">
                                <a16:creationId xmlns:a16="http://schemas.microsoft.com/office/drawing/2014/main" id="{5C1B08E4-2CA0-430A-BB08-62E5EEDF11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23" name="Google Shape;4692;p56">
                              <a:extLst>
                                <a:ext uri="{FF2B5EF4-FFF2-40B4-BE49-F238E27FC236}">
                                  <a16:creationId xmlns:a16="http://schemas.microsoft.com/office/drawing/2014/main" id="{DF37F677-D037-43D6-81E5-3C29B60965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4" name="Google Shape;4693;p56">
                              <a:extLst>
                                <a:ext uri="{FF2B5EF4-FFF2-40B4-BE49-F238E27FC236}">
                                  <a16:creationId xmlns:a16="http://schemas.microsoft.com/office/drawing/2014/main" id="{6D7FCEAD-0E96-4FAB-B864-51EF529F6F3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5" name="Google Shape;4694;p56">
                              <a:extLst>
                                <a:ext uri="{FF2B5EF4-FFF2-40B4-BE49-F238E27FC236}">
                                  <a16:creationId xmlns:a16="http://schemas.microsoft.com/office/drawing/2014/main" id="{DD97DED0-F055-440C-AE68-1BD1CE40072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6" name="Google Shape;4695;p56">
                              <a:extLst>
                                <a:ext uri="{FF2B5EF4-FFF2-40B4-BE49-F238E27FC236}">
                                  <a16:creationId xmlns:a16="http://schemas.microsoft.com/office/drawing/2014/main" id="{669CFC13-296D-42F5-B5E7-56A3934D17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7" name="Google Shape;4696;p56">
                              <a:extLst>
                                <a:ext uri="{FF2B5EF4-FFF2-40B4-BE49-F238E27FC236}">
                                  <a16:creationId xmlns:a16="http://schemas.microsoft.com/office/drawing/2014/main" id="{3123FA21-4BAD-455F-8D7E-1F7D97EAC1B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8" name="Google Shape;4697;p56">
                              <a:extLst>
                                <a:ext uri="{FF2B5EF4-FFF2-40B4-BE49-F238E27FC236}">
                                  <a16:creationId xmlns:a16="http://schemas.microsoft.com/office/drawing/2014/main" id="{6FA3A4B5-2992-4329-993F-9009165B621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9" name="Google Shape;4698;p56">
                              <a:extLst>
                                <a:ext uri="{FF2B5EF4-FFF2-40B4-BE49-F238E27FC236}">
                                  <a16:creationId xmlns:a16="http://schemas.microsoft.com/office/drawing/2014/main" id="{C93A4141-8B0B-4776-AC20-199B0BD0FE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30" name="Google Shape;4699;p56">
                              <a:extLst>
                                <a:ext uri="{FF2B5EF4-FFF2-40B4-BE49-F238E27FC236}">
                                  <a16:creationId xmlns:a16="http://schemas.microsoft.com/office/drawing/2014/main" id="{2E410DAF-278D-42AC-BC5E-8AFC5D07146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34" name="Google Shape;4700;p56">
                                <a:extLst>
                                  <a:ext uri="{FF2B5EF4-FFF2-40B4-BE49-F238E27FC236}">
                                    <a16:creationId xmlns:a16="http://schemas.microsoft.com/office/drawing/2014/main" id="{A8D6227E-7225-4C9F-B4A8-0AFFF955BD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5" name="Google Shape;4701;p56">
                                <a:extLst>
                                  <a:ext uri="{FF2B5EF4-FFF2-40B4-BE49-F238E27FC236}">
                                    <a16:creationId xmlns:a16="http://schemas.microsoft.com/office/drawing/2014/main" id="{AF0AAEAA-E270-4205-8A56-F409B020248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6" name="Google Shape;4702;p56">
                                <a:extLst>
                                  <a:ext uri="{FF2B5EF4-FFF2-40B4-BE49-F238E27FC236}">
                                    <a16:creationId xmlns:a16="http://schemas.microsoft.com/office/drawing/2014/main" id="{547A76BF-4340-4B90-BA8C-C782BC62B0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7" name="Google Shape;4703;p56">
                                <a:extLst>
                                  <a:ext uri="{FF2B5EF4-FFF2-40B4-BE49-F238E27FC236}">
                                    <a16:creationId xmlns:a16="http://schemas.microsoft.com/office/drawing/2014/main" id="{FC0C0432-3940-47DD-91E6-69083D3ECC5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8" name="Google Shape;4704;p56">
                                <a:extLst>
                                  <a:ext uri="{FF2B5EF4-FFF2-40B4-BE49-F238E27FC236}">
                                    <a16:creationId xmlns:a16="http://schemas.microsoft.com/office/drawing/2014/main" id="{D0418873-8A64-4A4B-BF15-186E11CCAE2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9" name="Google Shape;4705;p56">
                                <a:extLst>
                                  <a:ext uri="{FF2B5EF4-FFF2-40B4-BE49-F238E27FC236}">
                                    <a16:creationId xmlns:a16="http://schemas.microsoft.com/office/drawing/2014/main" id="{5D71D92D-061F-4922-BDC3-A80F668CC43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0" name="Google Shape;4706;p56">
                                <a:extLst>
                                  <a:ext uri="{FF2B5EF4-FFF2-40B4-BE49-F238E27FC236}">
                                    <a16:creationId xmlns:a16="http://schemas.microsoft.com/office/drawing/2014/main" id="{1D90FF4B-9B90-4030-ABF2-2A0A3FC6127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1" name="Google Shape;4707;p56">
                                <a:extLst>
                                  <a:ext uri="{FF2B5EF4-FFF2-40B4-BE49-F238E27FC236}">
                                    <a16:creationId xmlns:a16="http://schemas.microsoft.com/office/drawing/2014/main" id="{9F6F48B9-8AF6-4337-BA53-687EF9135F3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2" name="Google Shape;4708;p56">
                                <a:extLst>
                                  <a:ext uri="{FF2B5EF4-FFF2-40B4-BE49-F238E27FC236}">
                                    <a16:creationId xmlns:a16="http://schemas.microsoft.com/office/drawing/2014/main" id="{9C76348E-F157-44C4-BBA3-910DB6BABE3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3" name="Google Shape;4709;p56">
                                <a:extLst>
                                  <a:ext uri="{FF2B5EF4-FFF2-40B4-BE49-F238E27FC236}">
                                    <a16:creationId xmlns:a16="http://schemas.microsoft.com/office/drawing/2014/main" id="{D9BE98DA-B330-4023-BF5D-636C2DFA55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4" name="Google Shape;4710;p56">
                                <a:extLst>
                                  <a:ext uri="{FF2B5EF4-FFF2-40B4-BE49-F238E27FC236}">
                                    <a16:creationId xmlns:a16="http://schemas.microsoft.com/office/drawing/2014/main" id="{1B2E44A8-55E3-425B-B953-3C06EDC6480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5" name="Google Shape;4711;p56">
                                <a:extLst>
                                  <a:ext uri="{FF2B5EF4-FFF2-40B4-BE49-F238E27FC236}">
                                    <a16:creationId xmlns:a16="http://schemas.microsoft.com/office/drawing/2014/main" id="{E68DA029-D30E-444F-AB49-D82590BAEE7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6" name="Google Shape;4712;p56">
                                <a:extLst>
                                  <a:ext uri="{FF2B5EF4-FFF2-40B4-BE49-F238E27FC236}">
                                    <a16:creationId xmlns:a16="http://schemas.microsoft.com/office/drawing/2014/main" id="{7AB8910F-81E6-4207-AF56-4C6D6898149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47" name="Google Shape;4713;p56">
                                <a:extLst>
                                  <a:ext uri="{FF2B5EF4-FFF2-40B4-BE49-F238E27FC236}">
                                    <a16:creationId xmlns:a16="http://schemas.microsoft.com/office/drawing/2014/main" id="{19F6E544-2C02-48AA-83B2-BDAE9AAE313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48" name="Google Shape;4714;p56">
                                  <a:extLst>
                                    <a:ext uri="{FF2B5EF4-FFF2-40B4-BE49-F238E27FC236}">
                                      <a16:creationId xmlns:a16="http://schemas.microsoft.com/office/drawing/2014/main" id="{6B629DFC-827B-46B9-B062-E623439BA5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9" name="Google Shape;4715;p56">
                                  <a:extLst>
                                    <a:ext uri="{FF2B5EF4-FFF2-40B4-BE49-F238E27FC236}">
                                      <a16:creationId xmlns:a16="http://schemas.microsoft.com/office/drawing/2014/main" id="{23F2FA5F-B40E-4210-B870-F757054ADF7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0" name="Google Shape;4716;p56">
                                  <a:extLst>
                                    <a:ext uri="{FF2B5EF4-FFF2-40B4-BE49-F238E27FC236}">
                                      <a16:creationId xmlns:a16="http://schemas.microsoft.com/office/drawing/2014/main" id="{2F5B2701-4485-4761-8FCD-1080D545972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1" name="Google Shape;4717;p56">
                                  <a:extLst>
                                    <a:ext uri="{FF2B5EF4-FFF2-40B4-BE49-F238E27FC236}">
                                      <a16:creationId xmlns:a16="http://schemas.microsoft.com/office/drawing/2014/main" id="{30D29BC5-C441-4ACB-9E80-5CF628D5DA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2" name="Google Shape;4718;p56">
                                  <a:extLst>
                                    <a:ext uri="{FF2B5EF4-FFF2-40B4-BE49-F238E27FC236}">
                                      <a16:creationId xmlns:a16="http://schemas.microsoft.com/office/drawing/2014/main" id="{41DF438F-2FAA-4AC1-BCDE-25BD1D37B4E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3" name="Google Shape;4719;p56">
                                  <a:extLst>
                                    <a:ext uri="{FF2B5EF4-FFF2-40B4-BE49-F238E27FC236}">
                                      <a16:creationId xmlns:a16="http://schemas.microsoft.com/office/drawing/2014/main" id="{102160A1-0DBB-48DF-B6CA-9B32830FA0A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54" name="Google Shape;4720;p56">
                                  <a:extLst>
                                    <a:ext uri="{FF2B5EF4-FFF2-40B4-BE49-F238E27FC236}">
                                      <a16:creationId xmlns:a16="http://schemas.microsoft.com/office/drawing/2014/main" id="{89E08089-5C59-4FF5-BDB4-A869CB677C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55" name="Google Shape;4721;p56">
                                  <a:extLst>
                                    <a:ext uri="{FF2B5EF4-FFF2-40B4-BE49-F238E27FC236}">
                                      <a16:creationId xmlns:a16="http://schemas.microsoft.com/office/drawing/2014/main" id="{C60202CA-C5AE-4DE2-B716-883D767F996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56" name="Google Shape;4722;p56">
                                    <a:extLst>
                                      <a:ext uri="{FF2B5EF4-FFF2-40B4-BE49-F238E27FC236}">
                                        <a16:creationId xmlns:a16="http://schemas.microsoft.com/office/drawing/2014/main" id="{F5F6A40E-BB45-4A92-8235-25265793741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7" name="Google Shape;4723;p56">
                                    <a:extLst>
                                      <a:ext uri="{FF2B5EF4-FFF2-40B4-BE49-F238E27FC236}">
                                        <a16:creationId xmlns:a16="http://schemas.microsoft.com/office/drawing/2014/main" id="{0C7BB685-8308-48F2-8C2F-60EEE4C9DC2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8" name="Google Shape;4724;p56">
                                    <a:extLst>
                                      <a:ext uri="{FF2B5EF4-FFF2-40B4-BE49-F238E27FC236}">
                                        <a16:creationId xmlns:a16="http://schemas.microsoft.com/office/drawing/2014/main" id="{68F48FD2-86A0-4B2A-9CB7-2E141476E4E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9" name="Google Shape;4725;p56">
                                    <a:extLst>
                                      <a:ext uri="{FF2B5EF4-FFF2-40B4-BE49-F238E27FC236}">
                                        <a16:creationId xmlns:a16="http://schemas.microsoft.com/office/drawing/2014/main" id="{B98D08D7-B033-44BE-B288-9D3C3044D2F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60" name="Google Shape;4726;p56">
                                    <a:extLst>
                                      <a:ext uri="{FF2B5EF4-FFF2-40B4-BE49-F238E27FC236}">
                                        <a16:creationId xmlns:a16="http://schemas.microsoft.com/office/drawing/2014/main" id="{40C005BA-A857-49B8-93BF-386E9B31150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61" name="Google Shape;4727;p56">
                                    <a:extLst>
                                      <a:ext uri="{FF2B5EF4-FFF2-40B4-BE49-F238E27FC236}">
                                        <a16:creationId xmlns:a16="http://schemas.microsoft.com/office/drawing/2014/main" id="{F5AD6E90-1675-4AF5-9F6B-E94DC9C29ACD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62" name="Google Shape;4728;p56">
                                      <a:extLst>
                                        <a:ext uri="{FF2B5EF4-FFF2-40B4-BE49-F238E27FC236}">
                                          <a16:creationId xmlns:a16="http://schemas.microsoft.com/office/drawing/2014/main" id="{D618E218-3B27-4A14-ACBB-693582FD47F5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3" name="Google Shape;4729;p56">
                                      <a:extLst>
                                        <a:ext uri="{FF2B5EF4-FFF2-40B4-BE49-F238E27FC236}">
                                          <a16:creationId xmlns:a16="http://schemas.microsoft.com/office/drawing/2014/main" id="{2400363D-F29B-453A-939E-F8000092C9D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4" name="Google Shape;4730;p56">
                                      <a:extLst>
                                        <a:ext uri="{FF2B5EF4-FFF2-40B4-BE49-F238E27FC236}">
                                          <a16:creationId xmlns:a16="http://schemas.microsoft.com/office/drawing/2014/main" id="{C97E7A67-085C-45C5-A3DA-D8B0EE5A8E3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5" name="Google Shape;4731;p56">
                                      <a:extLst>
                                        <a:ext uri="{FF2B5EF4-FFF2-40B4-BE49-F238E27FC236}">
                                          <a16:creationId xmlns:a16="http://schemas.microsoft.com/office/drawing/2014/main" id="{650F8D5F-EE5F-4DA4-9A30-2A7508BA9DF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31" name="Google Shape;4732;p56">
                              <a:extLst>
                                <a:ext uri="{FF2B5EF4-FFF2-40B4-BE49-F238E27FC236}">
                                  <a16:creationId xmlns:a16="http://schemas.microsoft.com/office/drawing/2014/main" id="{87803A43-18DC-418B-9DC5-B694CAEFB65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2" name="Google Shape;4733;p56">
                              <a:extLst>
                                <a:ext uri="{FF2B5EF4-FFF2-40B4-BE49-F238E27FC236}">
                                  <a16:creationId xmlns:a16="http://schemas.microsoft.com/office/drawing/2014/main" id="{38D01B7B-9955-41E8-817D-992B2363EDA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3" name="Google Shape;4734;p56">
                              <a:extLst>
                                <a:ext uri="{FF2B5EF4-FFF2-40B4-BE49-F238E27FC236}">
                                  <a16:creationId xmlns:a16="http://schemas.microsoft.com/office/drawing/2014/main" id="{9E4EF89C-0E8E-4176-A132-396D18F983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20" name="Google Shape;4735;p56">
                          <a:extLst>
                            <a:ext uri="{FF2B5EF4-FFF2-40B4-BE49-F238E27FC236}">
                              <a16:creationId xmlns:a16="http://schemas.microsoft.com/office/drawing/2014/main" id="{24B1576F-C3CA-4C06-B0D5-1A699C6F04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48" name="Google Shape;4736;p56">
                <a:extLst>
                  <a:ext uri="{FF2B5EF4-FFF2-40B4-BE49-F238E27FC236}">
                    <a16:creationId xmlns:a16="http://schemas.microsoft.com/office/drawing/2014/main" id="{9D125F77-92DC-4C7C-9D23-093CC15CD9AA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63" name="Google Shape;4737;p56">
                  <a:extLst>
                    <a:ext uri="{FF2B5EF4-FFF2-40B4-BE49-F238E27FC236}">
                      <a16:creationId xmlns:a16="http://schemas.microsoft.com/office/drawing/2014/main" id="{265EFD31-7093-4FD4-9289-E0955CC88ED9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4738;p56">
                  <a:extLst>
                    <a:ext uri="{FF2B5EF4-FFF2-40B4-BE49-F238E27FC236}">
                      <a16:creationId xmlns:a16="http://schemas.microsoft.com/office/drawing/2014/main" id="{D9EDECBE-4332-49EC-A4E4-008678CDA735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4739;p56">
                <a:extLst>
                  <a:ext uri="{FF2B5EF4-FFF2-40B4-BE49-F238E27FC236}">
                    <a16:creationId xmlns:a16="http://schemas.microsoft.com/office/drawing/2014/main" id="{8A2FC161-ABA0-4D85-BDD7-515A9BA9EE17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61" name="Google Shape;4740;p56">
                  <a:extLst>
                    <a:ext uri="{FF2B5EF4-FFF2-40B4-BE49-F238E27FC236}">
                      <a16:creationId xmlns:a16="http://schemas.microsoft.com/office/drawing/2014/main" id="{5A58C11C-3F4D-4065-8370-CB6351E53410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4741;p56">
                  <a:extLst>
                    <a:ext uri="{FF2B5EF4-FFF2-40B4-BE49-F238E27FC236}">
                      <a16:creationId xmlns:a16="http://schemas.microsoft.com/office/drawing/2014/main" id="{30A7859B-F7B6-464F-BD20-AD84C40E7029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4742;p56">
                <a:extLst>
                  <a:ext uri="{FF2B5EF4-FFF2-40B4-BE49-F238E27FC236}">
                    <a16:creationId xmlns:a16="http://schemas.microsoft.com/office/drawing/2014/main" id="{805A8374-680E-40A8-B13C-65BF0EE03B81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59" name="Google Shape;4743;p56">
                  <a:extLst>
                    <a:ext uri="{FF2B5EF4-FFF2-40B4-BE49-F238E27FC236}">
                      <a16:creationId xmlns:a16="http://schemas.microsoft.com/office/drawing/2014/main" id="{2239B648-7359-4F0C-ADA3-F96318742FE9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4744;p56">
                  <a:extLst>
                    <a:ext uri="{FF2B5EF4-FFF2-40B4-BE49-F238E27FC236}">
                      <a16:creationId xmlns:a16="http://schemas.microsoft.com/office/drawing/2014/main" id="{8B45164C-3361-4F73-BB62-0EA6623D5246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4745;p56">
                <a:extLst>
                  <a:ext uri="{FF2B5EF4-FFF2-40B4-BE49-F238E27FC236}">
                    <a16:creationId xmlns:a16="http://schemas.microsoft.com/office/drawing/2014/main" id="{5C706410-9EA2-419B-8994-A73F09A9485E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57" name="Google Shape;4746;p56">
                  <a:extLst>
                    <a:ext uri="{FF2B5EF4-FFF2-40B4-BE49-F238E27FC236}">
                      <a16:creationId xmlns:a16="http://schemas.microsoft.com/office/drawing/2014/main" id="{407CF09F-7B50-4ED3-8810-8204D845B8AF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4747;p56">
                  <a:extLst>
                    <a:ext uri="{FF2B5EF4-FFF2-40B4-BE49-F238E27FC236}">
                      <a16:creationId xmlns:a16="http://schemas.microsoft.com/office/drawing/2014/main" id="{78399422-CB9F-4F7D-BA52-50331F09D19D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4748;p56">
                <a:extLst>
                  <a:ext uri="{FF2B5EF4-FFF2-40B4-BE49-F238E27FC236}">
                    <a16:creationId xmlns:a16="http://schemas.microsoft.com/office/drawing/2014/main" id="{15A0BEAA-754C-4630-86F6-597F68B2083F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55" name="Google Shape;4749;p56">
                  <a:extLst>
                    <a:ext uri="{FF2B5EF4-FFF2-40B4-BE49-F238E27FC236}">
                      <a16:creationId xmlns:a16="http://schemas.microsoft.com/office/drawing/2014/main" id="{C2EF2303-AE96-4A23-9F47-B3356945F1AA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4750;p56">
                  <a:extLst>
                    <a:ext uri="{FF2B5EF4-FFF2-40B4-BE49-F238E27FC236}">
                      <a16:creationId xmlns:a16="http://schemas.microsoft.com/office/drawing/2014/main" id="{1D3F3FE0-3EE0-4B81-9A41-39DA2B9DD33D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4751;p56">
                <a:extLst>
                  <a:ext uri="{FF2B5EF4-FFF2-40B4-BE49-F238E27FC236}">
                    <a16:creationId xmlns:a16="http://schemas.microsoft.com/office/drawing/2014/main" id="{6DEE17C0-7970-4ACA-A59C-FC32A9CE2387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53" name="Google Shape;4752;p56">
                  <a:extLst>
                    <a:ext uri="{FF2B5EF4-FFF2-40B4-BE49-F238E27FC236}">
                      <a16:creationId xmlns:a16="http://schemas.microsoft.com/office/drawing/2014/main" id="{EC60790A-1339-46D5-B7C7-F5E4FAC158F8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4753;p56">
                  <a:extLst>
                    <a:ext uri="{FF2B5EF4-FFF2-40B4-BE49-F238E27FC236}">
                      <a16:creationId xmlns:a16="http://schemas.microsoft.com/office/drawing/2014/main" id="{E9031A03-DB8F-4335-83C1-94876522724D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4754;p56">
                <a:extLst>
                  <a:ext uri="{FF2B5EF4-FFF2-40B4-BE49-F238E27FC236}">
                    <a16:creationId xmlns:a16="http://schemas.microsoft.com/office/drawing/2014/main" id="{C9B50F27-8275-414F-BF34-AD0B43BD9E60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51" name="Google Shape;4755;p56">
                  <a:extLst>
                    <a:ext uri="{FF2B5EF4-FFF2-40B4-BE49-F238E27FC236}">
                      <a16:creationId xmlns:a16="http://schemas.microsoft.com/office/drawing/2014/main" id="{6985368D-9079-4E2C-98B3-8DF7FEE33923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4756;p56">
                  <a:extLst>
                    <a:ext uri="{FF2B5EF4-FFF2-40B4-BE49-F238E27FC236}">
                      <a16:creationId xmlns:a16="http://schemas.microsoft.com/office/drawing/2014/main" id="{68FB65BF-213A-4A69-88BD-53006E16CE57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4757;p56">
                <a:extLst>
                  <a:ext uri="{FF2B5EF4-FFF2-40B4-BE49-F238E27FC236}">
                    <a16:creationId xmlns:a16="http://schemas.microsoft.com/office/drawing/2014/main" id="{A4B3B08E-A5AC-441E-AA81-5E9B09ABEE56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49" name="Google Shape;4758;p56">
                  <a:extLst>
                    <a:ext uri="{FF2B5EF4-FFF2-40B4-BE49-F238E27FC236}">
                      <a16:creationId xmlns:a16="http://schemas.microsoft.com/office/drawing/2014/main" id="{327A1E8F-F9DF-4452-BA89-39228D2BAA60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4759;p56">
                  <a:extLst>
                    <a:ext uri="{FF2B5EF4-FFF2-40B4-BE49-F238E27FC236}">
                      <a16:creationId xmlns:a16="http://schemas.microsoft.com/office/drawing/2014/main" id="{4DB48950-E500-4EB1-A276-C513D8F6654F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4760;p56">
                <a:extLst>
                  <a:ext uri="{FF2B5EF4-FFF2-40B4-BE49-F238E27FC236}">
                    <a16:creationId xmlns:a16="http://schemas.microsoft.com/office/drawing/2014/main" id="{5441205A-C33E-4434-A5D9-1B62A6B1018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47" name="Google Shape;4761;p56">
                  <a:extLst>
                    <a:ext uri="{FF2B5EF4-FFF2-40B4-BE49-F238E27FC236}">
                      <a16:creationId xmlns:a16="http://schemas.microsoft.com/office/drawing/2014/main" id="{9B11ED6C-9B90-4B74-8F05-B93750D055A5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4762;p56">
                  <a:extLst>
                    <a:ext uri="{FF2B5EF4-FFF2-40B4-BE49-F238E27FC236}">
                      <a16:creationId xmlns:a16="http://schemas.microsoft.com/office/drawing/2014/main" id="{B2016185-AA0F-4086-AA54-13D21BC26ABF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4763;p56">
                <a:extLst>
                  <a:ext uri="{FF2B5EF4-FFF2-40B4-BE49-F238E27FC236}">
                    <a16:creationId xmlns:a16="http://schemas.microsoft.com/office/drawing/2014/main" id="{72D92F25-2730-47F8-AB4E-BC6ACFC7A171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45" name="Google Shape;4764;p56">
                  <a:extLst>
                    <a:ext uri="{FF2B5EF4-FFF2-40B4-BE49-F238E27FC236}">
                      <a16:creationId xmlns:a16="http://schemas.microsoft.com/office/drawing/2014/main" id="{AAB4F9C5-FD79-48C4-992F-A1D4FCD9AA82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4765;p56">
                  <a:extLst>
                    <a:ext uri="{FF2B5EF4-FFF2-40B4-BE49-F238E27FC236}">
                      <a16:creationId xmlns:a16="http://schemas.microsoft.com/office/drawing/2014/main" id="{EECE7835-B4F1-4C17-96B1-D00AA36EE25F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4766;p56">
                <a:extLst>
                  <a:ext uri="{FF2B5EF4-FFF2-40B4-BE49-F238E27FC236}">
                    <a16:creationId xmlns:a16="http://schemas.microsoft.com/office/drawing/2014/main" id="{5E689FBB-E109-48C4-ADB7-ED413BF0DE4D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43" name="Google Shape;4767;p56">
                  <a:extLst>
                    <a:ext uri="{FF2B5EF4-FFF2-40B4-BE49-F238E27FC236}">
                      <a16:creationId xmlns:a16="http://schemas.microsoft.com/office/drawing/2014/main" id="{A3687DA6-E964-4A4D-86E4-C37CFD61832F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4768;p56">
                  <a:extLst>
                    <a:ext uri="{FF2B5EF4-FFF2-40B4-BE49-F238E27FC236}">
                      <a16:creationId xmlns:a16="http://schemas.microsoft.com/office/drawing/2014/main" id="{02D07EC4-C57A-4077-867F-9A7EB60AD897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4769;p56">
                <a:extLst>
                  <a:ext uri="{FF2B5EF4-FFF2-40B4-BE49-F238E27FC236}">
                    <a16:creationId xmlns:a16="http://schemas.microsoft.com/office/drawing/2014/main" id="{C3332DBA-49DE-4922-B18D-11DFCD2B14F7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41" name="Google Shape;4770;p56">
                  <a:extLst>
                    <a:ext uri="{FF2B5EF4-FFF2-40B4-BE49-F238E27FC236}">
                      <a16:creationId xmlns:a16="http://schemas.microsoft.com/office/drawing/2014/main" id="{16810372-7EB7-4813-AD4C-BADD3A082863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4771;p56">
                  <a:extLst>
                    <a:ext uri="{FF2B5EF4-FFF2-40B4-BE49-F238E27FC236}">
                      <a16:creationId xmlns:a16="http://schemas.microsoft.com/office/drawing/2014/main" id="{B56DFFF2-4530-45F0-81F0-734622C520A1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4772;p56">
                <a:extLst>
                  <a:ext uri="{FF2B5EF4-FFF2-40B4-BE49-F238E27FC236}">
                    <a16:creationId xmlns:a16="http://schemas.microsoft.com/office/drawing/2014/main" id="{E09A03EC-30A3-4CF5-A363-43F58ABEDD88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39" name="Google Shape;4773;p56">
                  <a:extLst>
                    <a:ext uri="{FF2B5EF4-FFF2-40B4-BE49-F238E27FC236}">
                      <a16:creationId xmlns:a16="http://schemas.microsoft.com/office/drawing/2014/main" id="{46B16576-8C14-4850-8B97-F43A33744155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4774;p56">
                  <a:extLst>
                    <a:ext uri="{FF2B5EF4-FFF2-40B4-BE49-F238E27FC236}">
                      <a16:creationId xmlns:a16="http://schemas.microsoft.com/office/drawing/2014/main" id="{3A8C8CFE-9D96-4C00-B47D-047005B56F50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4775;p56">
                <a:extLst>
                  <a:ext uri="{FF2B5EF4-FFF2-40B4-BE49-F238E27FC236}">
                    <a16:creationId xmlns:a16="http://schemas.microsoft.com/office/drawing/2014/main" id="{6867A46B-3E81-4F6A-BA28-E4048C180207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37" name="Google Shape;4776;p56">
                  <a:extLst>
                    <a:ext uri="{FF2B5EF4-FFF2-40B4-BE49-F238E27FC236}">
                      <a16:creationId xmlns:a16="http://schemas.microsoft.com/office/drawing/2014/main" id="{D015BA44-2DC2-46F3-99FA-AA3F9DF03F48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4777;p56">
                  <a:extLst>
                    <a:ext uri="{FF2B5EF4-FFF2-40B4-BE49-F238E27FC236}">
                      <a16:creationId xmlns:a16="http://schemas.microsoft.com/office/drawing/2014/main" id="{710987D3-8BCB-442F-A6E2-9A01E2DA8671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4778;p56">
                <a:extLst>
                  <a:ext uri="{FF2B5EF4-FFF2-40B4-BE49-F238E27FC236}">
                    <a16:creationId xmlns:a16="http://schemas.microsoft.com/office/drawing/2014/main" id="{5996D831-EA1A-4791-915C-2EDC3C2036D8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35" name="Google Shape;4779;p56">
                  <a:extLst>
                    <a:ext uri="{FF2B5EF4-FFF2-40B4-BE49-F238E27FC236}">
                      <a16:creationId xmlns:a16="http://schemas.microsoft.com/office/drawing/2014/main" id="{D6D43DBE-F811-4946-96BB-85E77FD9ED2B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4780;p56">
                  <a:extLst>
                    <a:ext uri="{FF2B5EF4-FFF2-40B4-BE49-F238E27FC236}">
                      <a16:creationId xmlns:a16="http://schemas.microsoft.com/office/drawing/2014/main" id="{EF1C0E3C-5FDC-4467-BAF9-B292DB3FDB95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4781;p56">
                <a:extLst>
                  <a:ext uri="{FF2B5EF4-FFF2-40B4-BE49-F238E27FC236}">
                    <a16:creationId xmlns:a16="http://schemas.microsoft.com/office/drawing/2014/main" id="{A2984CAF-77A6-4C08-993D-4D75C591D8E3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33" name="Google Shape;4782;p56">
                  <a:extLst>
                    <a:ext uri="{FF2B5EF4-FFF2-40B4-BE49-F238E27FC236}">
                      <a16:creationId xmlns:a16="http://schemas.microsoft.com/office/drawing/2014/main" id="{97BF2ACE-F4EC-4F43-B5BA-983B8BDB3011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4783;p56">
                  <a:extLst>
                    <a:ext uri="{FF2B5EF4-FFF2-40B4-BE49-F238E27FC236}">
                      <a16:creationId xmlns:a16="http://schemas.microsoft.com/office/drawing/2014/main" id="{A0EF95CF-C129-47D1-92F8-0B0C37938BF7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4784;p56">
                <a:extLst>
                  <a:ext uri="{FF2B5EF4-FFF2-40B4-BE49-F238E27FC236}">
                    <a16:creationId xmlns:a16="http://schemas.microsoft.com/office/drawing/2014/main" id="{EF304A33-4A10-43BD-8F16-1BBD4F34F510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31" name="Google Shape;4785;p56">
                  <a:extLst>
                    <a:ext uri="{FF2B5EF4-FFF2-40B4-BE49-F238E27FC236}">
                      <a16:creationId xmlns:a16="http://schemas.microsoft.com/office/drawing/2014/main" id="{79812B43-92E6-422B-9AAE-2B39E9B4C687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4786;p56">
                  <a:extLst>
                    <a:ext uri="{FF2B5EF4-FFF2-40B4-BE49-F238E27FC236}">
                      <a16:creationId xmlns:a16="http://schemas.microsoft.com/office/drawing/2014/main" id="{D6B4751C-A864-4479-A601-D17AE110FF24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4787;p56">
                <a:extLst>
                  <a:ext uri="{FF2B5EF4-FFF2-40B4-BE49-F238E27FC236}">
                    <a16:creationId xmlns:a16="http://schemas.microsoft.com/office/drawing/2014/main" id="{B3FB867F-345B-4BAB-A20B-AB61E5C14A3A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29" name="Google Shape;4788;p56">
                  <a:extLst>
                    <a:ext uri="{FF2B5EF4-FFF2-40B4-BE49-F238E27FC236}">
                      <a16:creationId xmlns:a16="http://schemas.microsoft.com/office/drawing/2014/main" id="{D02B41DD-DE0E-4B73-87FB-7ABF561C0216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4789;p56">
                  <a:extLst>
                    <a:ext uri="{FF2B5EF4-FFF2-40B4-BE49-F238E27FC236}">
                      <a16:creationId xmlns:a16="http://schemas.microsoft.com/office/drawing/2014/main" id="{84B1F562-8942-47F2-B869-E55BCCAC751D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4790;p56">
                <a:extLst>
                  <a:ext uri="{FF2B5EF4-FFF2-40B4-BE49-F238E27FC236}">
                    <a16:creationId xmlns:a16="http://schemas.microsoft.com/office/drawing/2014/main" id="{F8C96E6E-BC74-4E69-A9A6-FAFF760E4232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27" name="Google Shape;4791;p56">
                  <a:extLst>
                    <a:ext uri="{FF2B5EF4-FFF2-40B4-BE49-F238E27FC236}">
                      <a16:creationId xmlns:a16="http://schemas.microsoft.com/office/drawing/2014/main" id="{DC548C7D-D135-447A-A564-85DCC0C8C54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4792;p56">
                  <a:extLst>
                    <a:ext uri="{FF2B5EF4-FFF2-40B4-BE49-F238E27FC236}">
                      <a16:creationId xmlns:a16="http://schemas.microsoft.com/office/drawing/2014/main" id="{4556B088-2C1A-4E87-98E5-76C1AAD41FF5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4793;p56">
                <a:extLst>
                  <a:ext uri="{FF2B5EF4-FFF2-40B4-BE49-F238E27FC236}">
                    <a16:creationId xmlns:a16="http://schemas.microsoft.com/office/drawing/2014/main" id="{6D4EF173-CB12-45C5-8661-82C3E4C467D5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25" name="Google Shape;4794;p56">
                  <a:extLst>
                    <a:ext uri="{FF2B5EF4-FFF2-40B4-BE49-F238E27FC236}">
                      <a16:creationId xmlns:a16="http://schemas.microsoft.com/office/drawing/2014/main" id="{F2033750-1192-4316-AD13-9C1AD10352D6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4795;p56">
                  <a:extLst>
                    <a:ext uri="{FF2B5EF4-FFF2-40B4-BE49-F238E27FC236}">
                      <a16:creationId xmlns:a16="http://schemas.microsoft.com/office/drawing/2014/main" id="{185141CA-E8AE-4C43-B2E0-B493237A5E04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4796;p56">
                <a:extLst>
                  <a:ext uri="{FF2B5EF4-FFF2-40B4-BE49-F238E27FC236}">
                    <a16:creationId xmlns:a16="http://schemas.microsoft.com/office/drawing/2014/main" id="{E6B754F2-6AB3-454C-8397-DD2C999FDDFE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23" name="Google Shape;4797;p56">
                  <a:extLst>
                    <a:ext uri="{FF2B5EF4-FFF2-40B4-BE49-F238E27FC236}">
                      <a16:creationId xmlns:a16="http://schemas.microsoft.com/office/drawing/2014/main" id="{80C6802C-6A57-41EA-899E-3103BDC5D045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4798;p56">
                  <a:extLst>
                    <a:ext uri="{FF2B5EF4-FFF2-40B4-BE49-F238E27FC236}">
                      <a16:creationId xmlns:a16="http://schemas.microsoft.com/office/drawing/2014/main" id="{8E715C17-6393-46D8-9596-35A37547B4CF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4799;p56">
                <a:extLst>
                  <a:ext uri="{FF2B5EF4-FFF2-40B4-BE49-F238E27FC236}">
                    <a16:creationId xmlns:a16="http://schemas.microsoft.com/office/drawing/2014/main" id="{F35FF2EC-320A-421F-8B58-B5D6BC0206DC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21" name="Google Shape;4800;p56">
                  <a:extLst>
                    <a:ext uri="{FF2B5EF4-FFF2-40B4-BE49-F238E27FC236}">
                      <a16:creationId xmlns:a16="http://schemas.microsoft.com/office/drawing/2014/main" id="{AB0B7BFD-8E7E-4887-B17A-C139D762D71A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4801;p56">
                  <a:extLst>
                    <a:ext uri="{FF2B5EF4-FFF2-40B4-BE49-F238E27FC236}">
                      <a16:creationId xmlns:a16="http://schemas.microsoft.com/office/drawing/2014/main" id="{E0FDBBCF-A56D-4EDE-990E-F871F24ED3CE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4802;p56">
                <a:extLst>
                  <a:ext uri="{FF2B5EF4-FFF2-40B4-BE49-F238E27FC236}">
                    <a16:creationId xmlns:a16="http://schemas.microsoft.com/office/drawing/2014/main" id="{5FBDE999-F41F-47A5-9198-D0D7847F7DE6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19" name="Google Shape;4803;p56">
                  <a:extLst>
                    <a:ext uri="{FF2B5EF4-FFF2-40B4-BE49-F238E27FC236}">
                      <a16:creationId xmlns:a16="http://schemas.microsoft.com/office/drawing/2014/main" id="{A223E036-2302-409F-B35B-19F30A0F7747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4804;p56">
                  <a:extLst>
                    <a:ext uri="{FF2B5EF4-FFF2-40B4-BE49-F238E27FC236}">
                      <a16:creationId xmlns:a16="http://schemas.microsoft.com/office/drawing/2014/main" id="{35E547AD-4E85-434D-8688-1B97AB9DC4B2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4805;p56">
                <a:extLst>
                  <a:ext uri="{FF2B5EF4-FFF2-40B4-BE49-F238E27FC236}">
                    <a16:creationId xmlns:a16="http://schemas.microsoft.com/office/drawing/2014/main" id="{1B3A11CF-350B-41B0-A7C5-42A08FD92135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17" name="Google Shape;4806;p56">
                  <a:extLst>
                    <a:ext uri="{FF2B5EF4-FFF2-40B4-BE49-F238E27FC236}">
                      <a16:creationId xmlns:a16="http://schemas.microsoft.com/office/drawing/2014/main" id="{A34C88D5-5D12-44E6-B0C0-039D162E695C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4807;p56">
                  <a:extLst>
                    <a:ext uri="{FF2B5EF4-FFF2-40B4-BE49-F238E27FC236}">
                      <a16:creationId xmlns:a16="http://schemas.microsoft.com/office/drawing/2014/main" id="{BB9D7EC7-8BAC-4A52-A7AC-58538536C5BC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4808;p56">
                <a:extLst>
                  <a:ext uri="{FF2B5EF4-FFF2-40B4-BE49-F238E27FC236}">
                    <a16:creationId xmlns:a16="http://schemas.microsoft.com/office/drawing/2014/main" id="{09BA6612-E236-4592-BA3C-112AB669AAD7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15" name="Google Shape;4809;p56">
                  <a:extLst>
                    <a:ext uri="{FF2B5EF4-FFF2-40B4-BE49-F238E27FC236}">
                      <a16:creationId xmlns:a16="http://schemas.microsoft.com/office/drawing/2014/main" id="{D2498DFE-5B9E-49EF-8803-D57BBFE223D9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4810;p56">
                  <a:extLst>
                    <a:ext uri="{FF2B5EF4-FFF2-40B4-BE49-F238E27FC236}">
                      <a16:creationId xmlns:a16="http://schemas.microsoft.com/office/drawing/2014/main" id="{0894F0F6-A3B9-41C7-8617-DC2C6D3EFFA6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4811;p56">
                <a:extLst>
                  <a:ext uri="{FF2B5EF4-FFF2-40B4-BE49-F238E27FC236}">
                    <a16:creationId xmlns:a16="http://schemas.microsoft.com/office/drawing/2014/main" id="{D41D097D-9CFC-4125-B9BC-6D6DB99A1C0A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13" name="Google Shape;4812;p56">
                  <a:extLst>
                    <a:ext uri="{FF2B5EF4-FFF2-40B4-BE49-F238E27FC236}">
                      <a16:creationId xmlns:a16="http://schemas.microsoft.com/office/drawing/2014/main" id="{9284F001-CF2F-4D9F-9CE9-4D26DF1928DF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4813;p56">
                  <a:extLst>
                    <a:ext uri="{FF2B5EF4-FFF2-40B4-BE49-F238E27FC236}">
                      <a16:creationId xmlns:a16="http://schemas.microsoft.com/office/drawing/2014/main" id="{20710A65-9574-4AD4-844C-C75290ACF1D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4814;p56">
                <a:extLst>
                  <a:ext uri="{FF2B5EF4-FFF2-40B4-BE49-F238E27FC236}">
                    <a16:creationId xmlns:a16="http://schemas.microsoft.com/office/drawing/2014/main" id="{2A181EB7-A7AA-460E-AA1A-F2BBD573644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11" name="Google Shape;4815;p56">
                  <a:extLst>
                    <a:ext uri="{FF2B5EF4-FFF2-40B4-BE49-F238E27FC236}">
                      <a16:creationId xmlns:a16="http://schemas.microsoft.com/office/drawing/2014/main" id="{0E71712F-D6BA-48AF-88A0-0D05F97A9F1C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4816;p56">
                  <a:extLst>
                    <a:ext uri="{FF2B5EF4-FFF2-40B4-BE49-F238E27FC236}">
                      <a16:creationId xmlns:a16="http://schemas.microsoft.com/office/drawing/2014/main" id="{6A2A6F00-7A24-4EEB-855F-8632F03FFDA1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4817;p56">
                <a:extLst>
                  <a:ext uri="{FF2B5EF4-FFF2-40B4-BE49-F238E27FC236}">
                    <a16:creationId xmlns:a16="http://schemas.microsoft.com/office/drawing/2014/main" id="{5C89F57F-C320-4C24-956C-E1646896FA3E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09" name="Google Shape;4818;p56">
                  <a:extLst>
                    <a:ext uri="{FF2B5EF4-FFF2-40B4-BE49-F238E27FC236}">
                      <a16:creationId xmlns:a16="http://schemas.microsoft.com/office/drawing/2014/main" id="{101317E9-2C6F-4CC6-A604-40566F153C3B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4819;p56">
                  <a:extLst>
                    <a:ext uri="{FF2B5EF4-FFF2-40B4-BE49-F238E27FC236}">
                      <a16:creationId xmlns:a16="http://schemas.microsoft.com/office/drawing/2014/main" id="{31A2A444-F4C5-478E-9A4E-63CF184BF7BA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4820;p56">
                <a:extLst>
                  <a:ext uri="{FF2B5EF4-FFF2-40B4-BE49-F238E27FC236}">
                    <a16:creationId xmlns:a16="http://schemas.microsoft.com/office/drawing/2014/main" id="{FF5272A7-8CFD-42D3-9751-5C4D86566AE2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07" name="Google Shape;4821;p56">
                  <a:extLst>
                    <a:ext uri="{FF2B5EF4-FFF2-40B4-BE49-F238E27FC236}">
                      <a16:creationId xmlns:a16="http://schemas.microsoft.com/office/drawing/2014/main" id="{F31E4614-4326-42CF-9453-8BA5BE4E1D8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4822;p56">
                  <a:extLst>
                    <a:ext uri="{FF2B5EF4-FFF2-40B4-BE49-F238E27FC236}">
                      <a16:creationId xmlns:a16="http://schemas.microsoft.com/office/drawing/2014/main" id="{6340B0BD-F9F1-436F-9C03-7A3060752217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4823;p56">
                <a:extLst>
                  <a:ext uri="{FF2B5EF4-FFF2-40B4-BE49-F238E27FC236}">
                    <a16:creationId xmlns:a16="http://schemas.microsoft.com/office/drawing/2014/main" id="{7BC61C9C-8018-4AE9-A887-B8FA113E7EF6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05" name="Google Shape;4824;p56">
                  <a:extLst>
                    <a:ext uri="{FF2B5EF4-FFF2-40B4-BE49-F238E27FC236}">
                      <a16:creationId xmlns:a16="http://schemas.microsoft.com/office/drawing/2014/main" id="{49108B69-4F40-486F-B822-8806A5E01A0B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4825;p56">
                  <a:extLst>
                    <a:ext uri="{FF2B5EF4-FFF2-40B4-BE49-F238E27FC236}">
                      <a16:creationId xmlns:a16="http://schemas.microsoft.com/office/drawing/2014/main" id="{2C02335C-DA7C-4C59-9696-B52D748F2803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4826;p56">
                <a:extLst>
                  <a:ext uri="{FF2B5EF4-FFF2-40B4-BE49-F238E27FC236}">
                    <a16:creationId xmlns:a16="http://schemas.microsoft.com/office/drawing/2014/main" id="{3476B0AB-B66F-438C-9AF5-01D88D3F55AF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03" name="Google Shape;4827;p56">
                  <a:extLst>
                    <a:ext uri="{FF2B5EF4-FFF2-40B4-BE49-F238E27FC236}">
                      <a16:creationId xmlns:a16="http://schemas.microsoft.com/office/drawing/2014/main" id="{B66D6767-D979-4C7D-B9FE-17195B7E2A6A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4828;p56">
                  <a:extLst>
                    <a:ext uri="{FF2B5EF4-FFF2-40B4-BE49-F238E27FC236}">
                      <a16:creationId xmlns:a16="http://schemas.microsoft.com/office/drawing/2014/main" id="{68331031-9A56-48AE-B535-7C8309BCF651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4829;p56">
                <a:extLst>
                  <a:ext uri="{FF2B5EF4-FFF2-40B4-BE49-F238E27FC236}">
                    <a16:creationId xmlns:a16="http://schemas.microsoft.com/office/drawing/2014/main" id="{3FB02A98-0950-4672-B9A5-3410987CDD49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01" name="Google Shape;4830;p56">
                  <a:extLst>
                    <a:ext uri="{FF2B5EF4-FFF2-40B4-BE49-F238E27FC236}">
                      <a16:creationId xmlns:a16="http://schemas.microsoft.com/office/drawing/2014/main" id="{86F761E6-E3EC-48E1-A03F-B644FE062472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4831;p56">
                  <a:extLst>
                    <a:ext uri="{FF2B5EF4-FFF2-40B4-BE49-F238E27FC236}">
                      <a16:creationId xmlns:a16="http://schemas.microsoft.com/office/drawing/2014/main" id="{B3A138D6-4F7A-4F3B-8F03-63EC2E305B1C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4832;p56">
                <a:extLst>
                  <a:ext uri="{FF2B5EF4-FFF2-40B4-BE49-F238E27FC236}">
                    <a16:creationId xmlns:a16="http://schemas.microsoft.com/office/drawing/2014/main" id="{942B372B-FF47-4F42-9696-D4E115DF2430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99" name="Google Shape;4833;p56">
                  <a:extLst>
                    <a:ext uri="{FF2B5EF4-FFF2-40B4-BE49-F238E27FC236}">
                      <a16:creationId xmlns:a16="http://schemas.microsoft.com/office/drawing/2014/main" id="{0EDE8483-AAA7-4293-B717-43FBD918AC4F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4834;p56">
                  <a:extLst>
                    <a:ext uri="{FF2B5EF4-FFF2-40B4-BE49-F238E27FC236}">
                      <a16:creationId xmlns:a16="http://schemas.microsoft.com/office/drawing/2014/main" id="{203A6BD8-B864-4F2A-A9DE-71A69CACD2B7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4835;p56">
                <a:extLst>
                  <a:ext uri="{FF2B5EF4-FFF2-40B4-BE49-F238E27FC236}">
                    <a16:creationId xmlns:a16="http://schemas.microsoft.com/office/drawing/2014/main" id="{7B1FFAE2-12D6-4A7E-A07E-9628B8744CD8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97" name="Google Shape;4836;p56">
                  <a:extLst>
                    <a:ext uri="{FF2B5EF4-FFF2-40B4-BE49-F238E27FC236}">
                      <a16:creationId xmlns:a16="http://schemas.microsoft.com/office/drawing/2014/main" id="{79035879-A3A2-44EA-B36F-4124663A3D48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837;p56">
                  <a:extLst>
                    <a:ext uri="{FF2B5EF4-FFF2-40B4-BE49-F238E27FC236}">
                      <a16:creationId xmlns:a16="http://schemas.microsoft.com/office/drawing/2014/main" id="{6A310372-3955-464D-AC69-92F0323A3C13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4838;p56">
                <a:extLst>
                  <a:ext uri="{FF2B5EF4-FFF2-40B4-BE49-F238E27FC236}">
                    <a16:creationId xmlns:a16="http://schemas.microsoft.com/office/drawing/2014/main" id="{48D0F474-C3BD-449A-B297-7A6962299557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95" name="Google Shape;4839;p56">
                  <a:extLst>
                    <a:ext uri="{FF2B5EF4-FFF2-40B4-BE49-F238E27FC236}">
                      <a16:creationId xmlns:a16="http://schemas.microsoft.com/office/drawing/2014/main" id="{C5C7B1FB-9EA7-4731-BF67-5BBA0DD9E5EF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840;p56">
                  <a:extLst>
                    <a:ext uri="{FF2B5EF4-FFF2-40B4-BE49-F238E27FC236}">
                      <a16:creationId xmlns:a16="http://schemas.microsoft.com/office/drawing/2014/main" id="{7F1A4125-85FA-458B-A278-37346C55A70A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4841;p56">
                <a:extLst>
                  <a:ext uri="{FF2B5EF4-FFF2-40B4-BE49-F238E27FC236}">
                    <a16:creationId xmlns:a16="http://schemas.microsoft.com/office/drawing/2014/main" id="{A7A7BA30-E2D5-41DC-AF49-39261E2F9F97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93" name="Google Shape;4842;p56">
                  <a:extLst>
                    <a:ext uri="{FF2B5EF4-FFF2-40B4-BE49-F238E27FC236}">
                      <a16:creationId xmlns:a16="http://schemas.microsoft.com/office/drawing/2014/main" id="{DF6A9C3B-7D18-4211-AE72-598F16126314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843;p56">
                  <a:extLst>
                    <a:ext uri="{FF2B5EF4-FFF2-40B4-BE49-F238E27FC236}">
                      <a16:creationId xmlns:a16="http://schemas.microsoft.com/office/drawing/2014/main" id="{658237D1-D86B-4FE5-8264-A126AF29D5B1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4844;p56">
                <a:extLst>
                  <a:ext uri="{FF2B5EF4-FFF2-40B4-BE49-F238E27FC236}">
                    <a16:creationId xmlns:a16="http://schemas.microsoft.com/office/drawing/2014/main" id="{5C8B8A91-33F8-491B-BD30-41A442BF3E59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91" name="Google Shape;4845;p56">
                  <a:extLst>
                    <a:ext uri="{FF2B5EF4-FFF2-40B4-BE49-F238E27FC236}">
                      <a16:creationId xmlns:a16="http://schemas.microsoft.com/office/drawing/2014/main" id="{E55A2E07-D123-40FC-B75C-6B46DA924BCC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846;p56">
                  <a:extLst>
                    <a:ext uri="{FF2B5EF4-FFF2-40B4-BE49-F238E27FC236}">
                      <a16:creationId xmlns:a16="http://schemas.microsoft.com/office/drawing/2014/main" id="{6D771C96-1B38-4711-8366-3807AE28B52C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4847;p56">
                <a:extLst>
                  <a:ext uri="{FF2B5EF4-FFF2-40B4-BE49-F238E27FC236}">
                    <a16:creationId xmlns:a16="http://schemas.microsoft.com/office/drawing/2014/main" id="{675E083D-1863-4245-9933-D9CFF08FB1C7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89" name="Google Shape;4848;p56">
                  <a:extLst>
                    <a:ext uri="{FF2B5EF4-FFF2-40B4-BE49-F238E27FC236}">
                      <a16:creationId xmlns:a16="http://schemas.microsoft.com/office/drawing/2014/main" id="{E60CC3CE-7670-469C-8B99-009849BA4FC5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849;p56">
                  <a:extLst>
                    <a:ext uri="{FF2B5EF4-FFF2-40B4-BE49-F238E27FC236}">
                      <a16:creationId xmlns:a16="http://schemas.microsoft.com/office/drawing/2014/main" id="{B629ECE4-2292-41C8-950E-D779D7BB3F69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4850;p56">
                <a:extLst>
                  <a:ext uri="{FF2B5EF4-FFF2-40B4-BE49-F238E27FC236}">
                    <a16:creationId xmlns:a16="http://schemas.microsoft.com/office/drawing/2014/main" id="{06C05200-B55A-461B-9AF6-89BD1FC67DBF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87" name="Google Shape;4851;p56">
                  <a:extLst>
                    <a:ext uri="{FF2B5EF4-FFF2-40B4-BE49-F238E27FC236}">
                      <a16:creationId xmlns:a16="http://schemas.microsoft.com/office/drawing/2014/main" id="{E1FE60F1-6117-4043-AE99-AD269805C7EC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52;p56">
                  <a:extLst>
                    <a:ext uri="{FF2B5EF4-FFF2-40B4-BE49-F238E27FC236}">
                      <a16:creationId xmlns:a16="http://schemas.microsoft.com/office/drawing/2014/main" id="{3DA6F731-7593-4744-87AF-088451DEF1D6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4853;p56">
                <a:extLst>
                  <a:ext uri="{FF2B5EF4-FFF2-40B4-BE49-F238E27FC236}">
                    <a16:creationId xmlns:a16="http://schemas.microsoft.com/office/drawing/2014/main" id="{AB2D71DA-ED98-4D9E-8A3F-D60B1BFF0540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85" name="Google Shape;4854;p56">
                  <a:extLst>
                    <a:ext uri="{FF2B5EF4-FFF2-40B4-BE49-F238E27FC236}">
                      <a16:creationId xmlns:a16="http://schemas.microsoft.com/office/drawing/2014/main" id="{F7BB39C7-E8B9-46CD-A681-6A825A97EDDD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55;p56">
                  <a:extLst>
                    <a:ext uri="{FF2B5EF4-FFF2-40B4-BE49-F238E27FC236}">
                      <a16:creationId xmlns:a16="http://schemas.microsoft.com/office/drawing/2014/main" id="{5C1B4488-C56D-4EE7-A623-F09D4A642C96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4856;p56">
                <a:extLst>
                  <a:ext uri="{FF2B5EF4-FFF2-40B4-BE49-F238E27FC236}">
                    <a16:creationId xmlns:a16="http://schemas.microsoft.com/office/drawing/2014/main" id="{C7DB4AAE-9E42-44BF-B6C4-B16F6DD5095D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83" name="Google Shape;4857;p56">
                  <a:extLst>
                    <a:ext uri="{FF2B5EF4-FFF2-40B4-BE49-F238E27FC236}">
                      <a16:creationId xmlns:a16="http://schemas.microsoft.com/office/drawing/2014/main" id="{124A2D8D-27EC-4EFC-AB70-B34C1A4C987E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58;p56">
                  <a:extLst>
                    <a:ext uri="{FF2B5EF4-FFF2-40B4-BE49-F238E27FC236}">
                      <a16:creationId xmlns:a16="http://schemas.microsoft.com/office/drawing/2014/main" id="{1B6C76CF-83C2-4776-B0ED-4B3C7A53D9E2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4859;p56">
                <a:extLst>
                  <a:ext uri="{FF2B5EF4-FFF2-40B4-BE49-F238E27FC236}">
                    <a16:creationId xmlns:a16="http://schemas.microsoft.com/office/drawing/2014/main" id="{C5C43499-208D-490B-B998-22710E5718C4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81" name="Google Shape;4860;p56">
                  <a:extLst>
                    <a:ext uri="{FF2B5EF4-FFF2-40B4-BE49-F238E27FC236}">
                      <a16:creationId xmlns:a16="http://schemas.microsoft.com/office/drawing/2014/main" id="{F0367236-A41C-4FC2-A8D1-9E8F81B5A2B5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61;p56">
                  <a:extLst>
                    <a:ext uri="{FF2B5EF4-FFF2-40B4-BE49-F238E27FC236}">
                      <a16:creationId xmlns:a16="http://schemas.microsoft.com/office/drawing/2014/main" id="{63AA8220-96F1-4189-B202-5DBF30EE9561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4862;p56">
                <a:extLst>
                  <a:ext uri="{FF2B5EF4-FFF2-40B4-BE49-F238E27FC236}">
                    <a16:creationId xmlns:a16="http://schemas.microsoft.com/office/drawing/2014/main" id="{EFC28FCD-28B2-4DAA-AD8D-C4A18B8E58C0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79" name="Google Shape;4863;p56">
                  <a:extLst>
                    <a:ext uri="{FF2B5EF4-FFF2-40B4-BE49-F238E27FC236}">
                      <a16:creationId xmlns:a16="http://schemas.microsoft.com/office/drawing/2014/main" id="{ED224B78-A36B-4789-AE37-1593068401A0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64;p56">
                  <a:extLst>
                    <a:ext uri="{FF2B5EF4-FFF2-40B4-BE49-F238E27FC236}">
                      <a16:creationId xmlns:a16="http://schemas.microsoft.com/office/drawing/2014/main" id="{D89B4C9C-EEF6-47E4-BE4F-C06906786CCC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4865;p56">
                <a:extLst>
                  <a:ext uri="{FF2B5EF4-FFF2-40B4-BE49-F238E27FC236}">
                    <a16:creationId xmlns:a16="http://schemas.microsoft.com/office/drawing/2014/main" id="{B33BE21B-BFA4-45C4-8555-73810EA85C0E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77" name="Google Shape;4866;p56">
                  <a:extLst>
                    <a:ext uri="{FF2B5EF4-FFF2-40B4-BE49-F238E27FC236}">
                      <a16:creationId xmlns:a16="http://schemas.microsoft.com/office/drawing/2014/main" id="{F0A4E271-2D1B-4F07-8973-B8D531481853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867;p56">
                  <a:extLst>
                    <a:ext uri="{FF2B5EF4-FFF2-40B4-BE49-F238E27FC236}">
                      <a16:creationId xmlns:a16="http://schemas.microsoft.com/office/drawing/2014/main" id="{1B33E1DB-9554-4E7A-8596-07B962AC2F64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4868;p56">
                <a:extLst>
                  <a:ext uri="{FF2B5EF4-FFF2-40B4-BE49-F238E27FC236}">
                    <a16:creationId xmlns:a16="http://schemas.microsoft.com/office/drawing/2014/main" id="{9CF47D74-6F82-4B1C-9977-0D3FF3006B7A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75" name="Google Shape;4869;p56">
                  <a:extLst>
                    <a:ext uri="{FF2B5EF4-FFF2-40B4-BE49-F238E27FC236}">
                      <a16:creationId xmlns:a16="http://schemas.microsoft.com/office/drawing/2014/main" id="{5E88B8BE-2091-4AF8-A1F0-A53285B50093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870;p56">
                  <a:extLst>
                    <a:ext uri="{FF2B5EF4-FFF2-40B4-BE49-F238E27FC236}">
                      <a16:creationId xmlns:a16="http://schemas.microsoft.com/office/drawing/2014/main" id="{009EBDEA-8DE6-4BFD-B096-89E14B3F93EC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4871;p56">
                <a:extLst>
                  <a:ext uri="{FF2B5EF4-FFF2-40B4-BE49-F238E27FC236}">
                    <a16:creationId xmlns:a16="http://schemas.microsoft.com/office/drawing/2014/main" id="{EF1DCD4D-B548-4E95-A366-B808679A8CEA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73" name="Google Shape;4872;p56">
                  <a:extLst>
                    <a:ext uri="{FF2B5EF4-FFF2-40B4-BE49-F238E27FC236}">
                      <a16:creationId xmlns:a16="http://schemas.microsoft.com/office/drawing/2014/main" id="{16D7ECBE-FCB9-4EAF-B876-AC9AF1247FD8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873;p56">
                  <a:extLst>
                    <a:ext uri="{FF2B5EF4-FFF2-40B4-BE49-F238E27FC236}">
                      <a16:creationId xmlns:a16="http://schemas.microsoft.com/office/drawing/2014/main" id="{938FA28D-81F7-4FE8-82D2-D87A3222F0C6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4874;p56">
                <a:extLst>
                  <a:ext uri="{FF2B5EF4-FFF2-40B4-BE49-F238E27FC236}">
                    <a16:creationId xmlns:a16="http://schemas.microsoft.com/office/drawing/2014/main" id="{A2DB35DE-3532-426E-AA50-13A0AC5A78F6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71" name="Google Shape;4875;p56">
                  <a:extLst>
                    <a:ext uri="{FF2B5EF4-FFF2-40B4-BE49-F238E27FC236}">
                      <a16:creationId xmlns:a16="http://schemas.microsoft.com/office/drawing/2014/main" id="{87FE198D-AE4D-4D54-AB87-E387ADF3B18F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876;p56">
                  <a:extLst>
                    <a:ext uri="{FF2B5EF4-FFF2-40B4-BE49-F238E27FC236}">
                      <a16:creationId xmlns:a16="http://schemas.microsoft.com/office/drawing/2014/main" id="{51FCAB09-CB84-403D-929B-DF0DF31C444E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4877;p56">
                <a:extLst>
                  <a:ext uri="{FF2B5EF4-FFF2-40B4-BE49-F238E27FC236}">
                    <a16:creationId xmlns:a16="http://schemas.microsoft.com/office/drawing/2014/main" id="{EA16338C-E673-4E3F-A498-87933C5FB345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69" name="Google Shape;4878;p56">
                  <a:extLst>
                    <a:ext uri="{FF2B5EF4-FFF2-40B4-BE49-F238E27FC236}">
                      <a16:creationId xmlns:a16="http://schemas.microsoft.com/office/drawing/2014/main" id="{4DDC0317-C6D0-474C-A44B-89916D93048E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879;p56">
                  <a:extLst>
                    <a:ext uri="{FF2B5EF4-FFF2-40B4-BE49-F238E27FC236}">
                      <a16:creationId xmlns:a16="http://schemas.microsoft.com/office/drawing/2014/main" id="{70D70BB9-EDB8-480B-B9A3-787CC48C94A5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4880;p56">
                <a:extLst>
                  <a:ext uri="{FF2B5EF4-FFF2-40B4-BE49-F238E27FC236}">
                    <a16:creationId xmlns:a16="http://schemas.microsoft.com/office/drawing/2014/main" id="{424F28A6-3F55-4C2C-9EAB-94088C9C3441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67" name="Google Shape;4881;p56">
                  <a:extLst>
                    <a:ext uri="{FF2B5EF4-FFF2-40B4-BE49-F238E27FC236}">
                      <a16:creationId xmlns:a16="http://schemas.microsoft.com/office/drawing/2014/main" id="{EC51971C-1439-413A-BCA0-A3CEA25CAB19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882;p56">
                  <a:extLst>
                    <a:ext uri="{FF2B5EF4-FFF2-40B4-BE49-F238E27FC236}">
                      <a16:creationId xmlns:a16="http://schemas.microsoft.com/office/drawing/2014/main" id="{5C3E94CB-7B18-4E39-A969-AD84D6BD3F71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4883;p56">
                <a:extLst>
                  <a:ext uri="{FF2B5EF4-FFF2-40B4-BE49-F238E27FC236}">
                    <a16:creationId xmlns:a16="http://schemas.microsoft.com/office/drawing/2014/main" id="{33AFC403-EE15-4EE6-9BA0-C223E5BBCAE9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65" name="Google Shape;4884;p56">
                  <a:extLst>
                    <a:ext uri="{FF2B5EF4-FFF2-40B4-BE49-F238E27FC236}">
                      <a16:creationId xmlns:a16="http://schemas.microsoft.com/office/drawing/2014/main" id="{B500151A-37F5-4346-873B-490EAEADEE53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885;p56">
                  <a:extLst>
                    <a:ext uri="{FF2B5EF4-FFF2-40B4-BE49-F238E27FC236}">
                      <a16:creationId xmlns:a16="http://schemas.microsoft.com/office/drawing/2014/main" id="{C0769B65-0910-40C8-BA6F-21C25BEA9FDB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4886;p56">
                <a:extLst>
                  <a:ext uri="{FF2B5EF4-FFF2-40B4-BE49-F238E27FC236}">
                    <a16:creationId xmlns:a16="http://schemas.microsoft.com/office/drawing/2014/main" id="{CC8959C1-52F8-4718-AE29-59186D6A53FD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63" name="Google Shape;4887;p56">
                  <a:extLst>
                    <a:ext uri="{FF2B5EF4-FFF2-40B4-BE49-F238E27FC236}">
                      <a16:creationId xmlns:a16="http://schemas.microsoft.com/office/drawing/2014/main" id="{ADCFF710-363A-4A8E-8059-D0539F558232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888;p56">
                  <a:extLst>
                    <a:ext uri="{FF2B5EF4-FFF2-40B4-BE49-F238E27FC236}">
                      <a16:creationId xmlns:a16="http://schemas.microsoft.com/office/drawing/2014/main" id="{63822155-39F2-4D8B-82E1-57A60370D055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4889;p56">
                <a:extLst>
                  <a:ext uri="{FF2B5EF4-FFF2-40B4-BE49-F238E27FC236}">
                    <a16:creationId xmlns:a16="http://schemas.microsoft.com/office/drawing/2014/main" id="{89B1687F-189A-431F-8F15-941BE947AB96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61" name="Google Shape;4890;p56">
                  <a:extLst>
                    <a:ext uri="{FF2B5EF4-FFF2-40B4-BE49-F238E27FC236}">
                      <a16:creationId xmlns:a16="http://schemas.microsoft.com/office/drawing/2014/main" id="{ADF3D5EC-CEBD-4A7E-9070-770DECFD488B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891;p56">
                  <a:extLst>
                    <a:ext uri="{FF2B5EF4-FFF2-40B4-BE49-F238E27FC236}">
                      <a16:creationId xmlns:a16="http://schemas.microsoft.com/office/drawing/2014/main" id="{112829EE-0C14-45CD-9919-FD561F4557F2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4892;p56">
                <a:extLst>
                  <a:ext uri="{FF2B5EF4-FFF2-40B4-BE49-F238E27FC236}">
                    <a16:creationId xmlns:a16="http://schemas.microsoft.com/office/drawing/2014/main" id="{818B2534-5C88-4183-B913-B5117640EC4A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59" name="Google Shape;4893;p56">
                  <a:extLst>
                    <a:ext uri="{FF2B5EF4-FFF2-40B4-BE49-F238E27FC236}">
                      <a16:creationId xmlns:a16="http://schemas.microsoft.com/office/drawing/2014/main" id="{23CDD1E4-C3EF-474C-B7A2-C2ECC330AA47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894;p56">
                  <a:extLst>
                    <a:ext uri="{FF2B5EF4-FFF2-40B4-BE49-F238E27FC236}">
                      <a16:creationId xmlns:a16="http://schemas.microsoft.com/office/drawing/2014/main" id="{C4D24D52-C610-4CFE-8D08-40DE96B90E46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4895;p56">
                <a:extLst>
                  <a:ext uri="{FF2B5EF4-FFF2-40B4-BE49-F238E27FC236}">
                    <a16:creationId xmlns:a16="http://schemas.microsoft.com/office/drawing/2014/main" id="{00026687-A4C8-42B9-B36E-6302313BE0C5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57" name="Google Shape;4896;p56">
                  <a:extLst>
                    <a:ext uri="{FF2B5EF4-FFF2-40B4-BE49-F238E27FC236}">
                      <a16:creationId xmlns:a16="http://schemas.microsoft.com/office/drawing/2014/main" id="{049429AE-0C19-45A6-A8E0-77C04191C0CA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897;p56">
                  <a:extLst>
                    <a:ext uri="{FF2B5EF4-FFF2-40B4-BE49-F238E27FC236}">
                      <a16:creationId xmlns:a16="http://schemas.microsoft.com/office/drawing/2014/main" id="{110DB808-DAFD-4FC4-A275-1BD382CF61C8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4898;p56">
                <a:extLst>
                  <a:ext uri="{FF2B5EF4-FFF2-40B4-BE49-F238E27FC236}">
                    <a16:creationId xmlns:a16="http://schemas.microsoft.com/office/drawing/2014/main" id="{3DFC8ACE-52AB-4B5D-929F-37C8BB4C61F2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55" name="Google Shape;4899;p56">
                  <a:extLst>
                    <a:ext uri="{FF2B5EF4-FFF2-40B4-BE49-F238E27FC236}">
                      <a16:creationId xmlns:a16="http://schemas.microsoft.com/office/drawing/2014/main" id="{15CD79E9-6947-4990-99F6-53C8997275B8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900;p56">
                  <a:extLst>
                    <a:ext uri="{FF2B5EF4-FFF2-40B4-BE49-F238E27FC236}">
                      <a16:creationId xmlns:a16="http://schemas.microsoft.com/office/drawing/2014/main" id="{5D7B63D9-3DB0-4E73-986E-0131CF85CA99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4901;p56">
                <a:extLst>
                  <a:ext uri="{FF2B5EF4-FFF2-40B4-BE49-F238E27FC236}">
                    <a16:creationId xmlns:a16="http://schemas.microsoft.com/office/drawing/2014/main" id="{C618FBDB-F86A-4FB5-BAAC-96B08206AF69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53" name="Google Shape;4902;p56">
                  <a:extLst>
                    <a:ext uri="{FF2B5EF4-FFF2-40B4-BE49-F238E27FC236}">
                      <a16:creationId xmlns:a16="http://schemas.microsoft.com/office/drawing/2014/main" id="{C86E3345-AEDD-4491-8A1E-71C0FDB2FBE7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903;p56">
                  <a:extLst>
                    <a:ext uri="{FF2B5EF4-FFF2-40B4-BE49-F238E27FC236}">
                      <a16:creationId xmlns:a16="http://schemas.microsoft.com/office/drawing/2014/main" id="{DDE5B9A9-5AD4-4BD6-AE8A-93032A36CC3E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4904;p56">
                <a:extLst>
                  <a:ext uri="{FF2B5EF4-FFF2-40B4-BE49-F238E27FC236}">
                    <a16:creationId xmlns:a16="http://schemas.microsoft.com/office/drawing/2014/main" id="{D46416FB-B9D8-4F8F-8CA7-AD802754ADF0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51" name="Google Shape;4905;p56">
                  <a:extLst>
                    <a:ext uri="{FF2B5EF4-FFF2-40B4-BE49-F238E27FC236}">
                      <a16:creationId xmlns:a16="http://schemas.microsoft.com/office/drawing/2014/main" id="{77983E5B-463A-4B08-9146-3808230EF741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906;p56">
                  <a:extLst>
                    <a:ext uri="{FF2B5EF4-FFF2-40B4-BE49-F238E27FC236}">
                      <a16:creationId xmlns:a16="http://schemas.microsoft.com/office/drawing/2014/main" id="{28D69F67-8F10-4260-9601-589F6F22BF06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4907;p56">
                <a:extLst>
                  <a:ext uri="{FF2B5EF4-FFF2-40B4-BE49-F238E27FC236}">
                    <a16:creationId xmlns:a16="http://schemas.microsoft.com/office/drawing/2014/main" id="{C5633C3E-3A17-4597-8F00-F999D88270E6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49" name="Google Shape;4908;p56">
                  <a:extLst>
                    <a:ext uri="{FF2B5EF4-FFF2-40B4-BE49-F238E27FC236}">
                      <a16:creationId xmlns:a16="http://schemas.microsoft.com/office/drawing/2014/main" id="{1825BDBB-F317-45E1-A6D7-E1E7718330BA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909;p56">
                  <a:extLst>
                    <a:ext uri="{FF2B5EF4-FFF2-40B4-BE49-F238E27FC236}">
                      <a16:creationId xmlns:a16="http://schemas.microsoft.com/office/drawing/2014/main" id="{92156FBA-6C7E-405F-9979-DA4540557A63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4910;p56">
                <a:extLst>
                  <a:ext uri="{FF2B5EF4-FFF2-40B4-BE49-F238E27FC236}">
                    <a16:creationId xmlns:a16="http://schemas.microsoft.com/office/drawing/2014/main" id="{0DF15E97-37A0-448F-A06A-0E8EAD7ECC0B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47" name="Google Shape;4911;p56">
                  <a:extLst>
                    <a:ext uri="{FF2B5EF4-FFF2-40B4-BE49-F238E27FC236}">
                      <a16:creationId xmlns:a16="http://schemas.microsoft.com/office/drawing/2014/main" id="{7B8DECE3-DA06-48B2-B6B9-631DA0EDE2D2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912;p56">
                  <a:extLst>
                    <a:ext uri="{FF2B5EF4-FFF2-40B4-BE49-F238E27FC236}">
                      <a16:creationId xmlns:a16="http://schemas.microsoft.com/office/drawing/2014/main" id="{3736FC42-0DC2-4958-91BA-8975F2EAC659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4913;p56">
                <a:extLst>
                  <a:ext uri="{FF2B5EF4-FFF2-40B4-BE49-F238E27FC236}">
                    <a16:creationId xmlns:a16="http://schemas.microsoft.com/office/drawing/2014/main" id="{4EC405A3-87BA-4C4D-8B9C-33576E3D5199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45" name="Google Shape;4914;p56">
                  <a:extLst>
                    <a:ext uri="{FF2B5EF4-FFF2-40B4-BE49-F238E27FC236}">
                      <a16:creationId xmlns:a16="http://schemas.microsoft.com/office/drawing/2014/main" id="{6AF98C5B-BCF6-4F9E-A911-E08017454759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915;p56">
                  <a:extLst>
                    <a:ext uri="{FF2B5EF4-FFF2-40B4-BE49-F238E27FC236}">
                      <a16:creationId xmlns:a16="http://schemas.microsoft.com/office/drawing/2014/main" id="{72FB3A2E-5D83-4C05-ABE0-AADC14AA7009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4916;p56">
                <a:extLst>
                  <a:ext uri="{FF2B5EF4-FFF2-40B4-BE49-F238E27FC236}">
                    <a16:creationId xmlns:a16="http://schemas.microsoft.com/office/drawing/2014/main" id="{7F97DE36-842F-4941-A70E-949B61424659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43" name="Google Shape;4917;p56">
                  <a:extLst>
                    <a:ext uri="{FF2B5EF4-FFF2-40B4-BE49-F238E27FC236}">
                      <a16:creationId xmlns:a16="http://schemas.microsoft.com/office/drawing/2014/main" id="{806EFDAF-5832-4F05-A94C-29C50B2B0402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918;p56">
                  <a:extLst>
                    <a:ext uri="{FF2B5EF4-FFF2-40B4-BE49-F238E27FC236}">
                      <a16:creationId xmlns:a16="http://schemas.microsoft.com/office/drawing/2014/main" id="{6DEEDE37-5DE0-41EF-A0E0-D937F79D12BF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4919;p56">
                <a:extLst>
                  <a:ext uri="{FF2B5EF4-FFF2-40B4-BE49-F238E27FC236}">
                    <a16:creationId xmlns:a16="http://schemas.microsoft.com/office/drawing/2014/main" id="{6FBEE4D0-07F6-41FE-A8EB-F7E90C127D3D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41" name="Google Shape;4920;p56">
                  <a:extLst>
                    <a:ext uri="{FF2B5EF4-FFF2-40B4-BE49-F238E27FC236}">
                      <a16:creationId xmlns:a16="http://schemas.microsoft.com/office/drawing/2014/main" id="{BB8897C4-BB6F-4C27-B49C-7413C8815A9A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921;p56">
                  <a:extLst>
                    <a:ext uri="{FF2B5EF4-FFF2-40B4-BE49-F238E27FC236}">
                      <a16:creationId xmlns:a16="http://schemas.microsoft.com/office/drawing/2014/main" id="{169C757E-0945-48FD-AE2D-F1A59DFD0538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0" name="Google Shape;4922;p56">
                <a:extLst>
                  <a:ext uri="{FF2B5EF4-FFF2-40B4-BE49-F238E27FC236}">
                    <a16:creationId xmlns:a16="http://schemas.microsoft.com/office/drawing/2014/main" id="{C39CE840-CEAD-453B-81C5-97EF449570BB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4923;p56">
                <a:extLst>
                  <a:ext uri="{FF2B5EF4-FFF2-40B4-BE49-F238E27FC236}">
                    <a16:creationId xmlns:a16="http://schemas.microsoft.com/office/drawing/2014/main" id="{68548C2E-1EF9-4588-90CA-3B6D2A99D6B4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4924;p56">
                <a:extLst>
                  <a:ext uri="{FF2B5EF4-FFF2-40B4-BE49-F238E27FC236}">
                    <a16:creationId xmlns:a16="http://schemas.microsoft.com/office/drawing/2014/main" id="{92F6D063-7F0F-41D4-92C9-11107F47DF19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39" name="Google Shape;4925;p56">
                  <a:extLst>
                    <a:ext uri="{FF2B5EF4-FFF2-40B4-BE49-F238E27FC236}">
                      <a16:creationId xmlns:a16="http://schemas.microsoft.com/office/drawing/2014/main" id="{764C0D98-19D8-45B2-8737-3C3FC4E3023E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926;p56">
                  <a:extLst>
                    <a:ext uri="{FF2B5EF4-FFF2-40B4-BE49-F238E27FC236}">
                      <a16:creationId xmlns:a16="http://schemas.microsoft.com/office/drawing/2014/main" id="{9A9FE0BE-4D89-495B-819A-25D70E20BAE4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4927;p56">
                <a:extLst>
                  <a:ext uri="{FF2B5EF4-FFF2-40B4-BE49-F238E27FC236}">
                    <a16:creationId xmlns:a16="http://schemas.microsoft.com/office/drawing/2014/main" id="{624ADB90-C749-417C-8A07-04707D3FD20D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37" name="Google Shape;4928;p56">
                  <a:extLst>
                    <a:ext uri="{FF2B5EF4-FFF2-40B4-BE49-F238E27FC236}">
                      <a16:creationId xmlns:a16="http://schemas.microsoft.com/office/drawing/2014/main" id="{23C927E6-AB71-4A3E-977E-307F50EFDD70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929;p56">
                  <a:extLst>
                    <a:ext uri="{FF2B5EF4-FFF2-40B4-BE49-F238E27FC236}">
                      <a16:creationId xmlns:a16="http://schemas.microsoft.com/office/drawing/2014/main" id="{4058D943-D998-4A67-82A4-44BED95A1A3E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4" name="Google Shape;4930;p56">
                <a:extLst>
                  <a:ext uri="{FF2B5EF4-FFF2-40B4-BE49-F238E27FC236}">
                    <a16:creationId xmlns:a16="http://schemas.microsoft.com/office/drawing/2014/main" id="{352AA9D2-DBEF-4178-A85D-AFF4E2658ABF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4931;p56">
                <a:extLst>
                  <a:ext uri="{FF2B5EF4-FFF2-40B4-BE49-F238E27FC236}">
                    <a16:creationId xmlns:a16="http://schemas.microsoft.com/office/drawing/2014/main" id="{58C1E84B-21DE-4D57-B44F-CE5FC32C56B5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" name="Google Shape;4932;p56">
                <a:extLst>
                  <a:ext uri="{FF2B5EF4-FFF2-40B4-BE49-F238E27FC236}">
                    <a16:creationId xmlns:a16="http://schemas.microsoft.com/office/drawing/2014/main" id="{AD28C0E3-5453-4F95-BF6A-EE2E9C2FF1C7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35" name="Google Shape;4933;p56">
                  <a:extLst>
                    <a:ext uri="{FF2B5EF4-FFF2-40B4-BE49-F238E27FC236}">
                      <a16:creationId xmlns:a16="http://schemas.microsoft.com/office/drawing/2014/main" id="{06B18381-6914-4794-A36A-A50246F4B993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934;p56">
                  <a:extLst>
                    <a:ext uri="{FF2B5EF4-FFF2-40B4-BE49-F238E27FC236}">
                      <a16:creationId xmlns:a16="http://schemas.microsoft.com/office/drawing/2014/main" id="{DEFA2368-25F3-4771-AC95-14FEB892533A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4935;p56">
                <a:extLst>
                  <a:ext uri="{FF2B5EF4-FFF2-40B4-BE49-F238E27FC236}">
                    <a16:creationId xmlns:a16="http://schemas.microsoft.com/office/drawing/2014/main" id="{64B76CBB-B683-4545-8B92-1BFC502474E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33" name="Google Shape;4936;p56">
                  <a:extLst>
                    <a:ext uri="{FF2B5EF4-FFF2-40B4-BE49-F238E27FC236}">
                      <a16:creationId xmlns:a16="http://schemas.microsoft.com/office/drawing/2014/main" id="{35C42D99-F2A9-40A9-94F5-3A3A9B4A3554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937;p56">
                  <a:extLst>
                    <a:ext uri="{FF2B5EF4-FFF2-40B4-BE49-F238E27FC236}">
                      <a16:creationId xmlns:a16="http://schemas.microsoft.com/office/drawing/2014/main" id="{F0AFB9B3-F3D4-40EF-8BF3-8B67935FC8D8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4938;p56">
                <a:extLst>
                  <a:ext uri="{FF2B5EF4-FFF2-40B4-BE49-F238E27FC236}">
                    <a16:creationId xmlns:a16="http://schemas.microsoft.com/office/drawing/2014/main" id="{86FB8A4F-7638-4F5C-9773-B1B5A5500846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31" name="Google Shape;4939;p56">
                  <a:extLst>
                    <a:ext uri="{FF2B5EF4-FFF2-40B4-BE49-F238E27FC236}">
                      <a16:creationId xmlns:a16="http://schemas.microsoft.com/office/drawing/2014/main" id="{C368407E-C2E9-4C25-B005-B30BDE44C789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940;p56">
                  <a:extLst>
                    <a:ext uri="{FF2B5EF4-FFF2-40B4-BE49-F238E27FC236}">
                      <a16:creationId xmlns:a16="http://schemas.microsoft.com/office/drawing/2014/main" id="{50AE6FC7-A66D-4141-9204-032AF6A3007E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4941;p56">
                <a:extLst>
                  <a:ext uri="{FF2B5EF4-FFF2-40B4-BE49-F238E27FC236}">
                    <a16:creationId xmlns:a16="http://schemas.microsoft.com/office/drawing/2014/main" id="{359DA0B2-3AF8-4000-B5FD-B3E17B816273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29" name="Google Shape;4942;p56">
                  <a:extLst>
                    <a:ext uri="{FF2B5EF4-FFF2-40B4-BE49-F238E27FC236}">
                      <a16:creationId xmlns:a16="http://schemas.microsoft.com/office/drawing/2014/main" id="{9D81B18B-B1F0-4C5C-9434-31D8C574AF7F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943;p56">
                  <a:extLst>
                    <a:ext uri="{FF2B5EF4-FFF2-40B4-BE49-F238E27FC236}">
                      <a16:creationId xmlns:a16="http://schemas.microsoft.com/office/drawing/2014/main" id="{E534D014-3220-4312-9ECC-F227AE7DCC4C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4944;p56">
                <a:extLst>
                  <a:ext uri="{FF2B5EF4-FFF2-40B4-BE49-F238E27FC236}">
                    <a16:creationId xmlns:a16="http://schemas.microsoft.com/office/drawing/2014/main" id="{EBB76952-69CD-4D06-A533-34F67E07E0EB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27" name="Google Shape;4945;p56">
                  <a:extLst>
                    <a:ext uri="{FF2B5EF4-FFF2-40B4-BE49-F238E27FC236}">
                      <a16:creationId xmlns:a16="http://schemas.microsoft.com/office/drawing/2014/main" id="{C45038BB-F46B-4BE6-8BA4-F54DD97A234C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946;p56">
                  <a:extLst>
                    <a:ext uri="{FF2B5EF4-FFF2-40B4-BE49-F238E27FC236}">
                      <a16:creationId xmlns:a16="http://schemas.microsoft.com/office/drawing/2014/main" id="{E18D55A9-6518-4D7A-8BEF-EE5C2792F2D3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4947;p56">
                <a:extLst>
                  <a:ext uri="{FF2B5EF4-FFF2-40B4-BE49-F238E27FC236}">
                    <a16:creationId xmlns:a16="http://schemas.microsoft.com/office/drawing/2014/main" id="{BDB6BE65-3BB3-49BE-9D13-C0D61A7CFE68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25" name="Google Shape;4948;p56">
                  <a:extLst>
                    <a:ext uri="{FF2B5EF4-FFF2-40B4-BE49-F238E27FC236}">
                      <a16:creationId xmlns:a16="http://schemas.microsoft.com/office/drawing/2014/main" id="{B530915E-2166-4DE4-BDB3-5B3C00A94325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949;p56">
                  <a:extLst>
                    <a:ext uri="{FF2B5EF4-FFF2-40B4-BE49-F238E27FC236}">
                      <a16:creationId xmlns:a16="http://schemas.microsoft.com/office/drawing/2014/main" id="{A314E767-44EB-4B9E-BA9F-642352E4076E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4950;p56">
                <a:extLst>
                  <a:ext uri="{FF2B5EF4-FFF2-40B4-BE49-F238E27FC236}">
                    <a16:creationId xmlns:a16="http://schemas.microsoft.com/office/drawing/2014/main" id="{BCFC4152-E649-4933-8644-E706F4F09A60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23" name="Google Shape;4951;p56">
                  <a:extLst>
                    <a:ext uri="{FF2B5EF4-FFF2-40B4-BE49-F238E27FC236}">
                      <a16:creationId xmlns:a16="http://schemas.microsoft.com/office/drawing/2014/main" id="{3277F9CB-8904-4893-BEA5-5F3ED4F75EDE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952;p56">
                  <a:extLst>
                    <a:ext uri="{FF2B5EF4-FFF2-40B4-BE49-F238E27FC236}">
                      <a16:creationId xmlns:a16="http://schemas.microsoft.com/office/drawing/2014/main" id="{8606FAE1-B0C2-4AFE-9C6F-AA0703C18031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4953;p56">
                <a:extLst>
                  <a:ext uri="{FF2B5EF4-FFF2-40B4-BE49-F238E27FC236}">
                    <a16:creationId xmlns:a16="http://schemas.microsoft.com/office/drawing/2014/main" id="{9A391C46-8215-402B-9B0E-7D49DAD9B747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21" name="Google Shape;4954;p56">
                  <a:extLst>
                    <a:ext uri="{FF2B5EF4-FFF2-40B4-BE49-F238E27FC236}">
                      <a16:creationId xmlns:a16="http://schemas.microsoft.com/office/drawing/2014/main" id="{FF008F55-71A1-433B-B9A9-04C93B56C6FA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955;p56">
                  <a:extLst>
                    <a:ext uri="{FF2B5EF4-FFF2-40B4-BE49-F238E27FC236}">
                      <a16:creationId xmlns:a16="http://schemas.microsoft.com/office/drawing/2014/main" id="{9CE2B53B-7CB2-4365-8A30-F60AC5F2F68F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4956;p56">
                <a:extLst>
                  <a:ext uri="{FF2B5EF4-FFF2-40B4-BE49-F238E27FC236}">
                    <a16:creationId xmlns:a16="http://schemas.microsoft.com/office/drawing/2014/main" id="{4F451DF1-D80F-4D5E-81ED-57C1DB6E95BC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19" name="Google Shape;4957;p56">
                  <a:extLst>
                    <a:ext uri="{FF2B5EF4-FFF2-40B4-BE49-F238E27FC236}">
                      <a16:creationId xmlns:a16="http://schemas.microsoft.com/office/drawing/2014/main" id="{5FFACC30-4003-4604-830E-776FCA2BCD4B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958;p56">
                  <a:extLst>
                    <a:ext uri="{FF2B5EF4-FFF2-40B4-BE49-F238E27FC236}">
                      <a16:creationId xmlns:a16="http://schemas.microsoft.com/office/drawing/2014/main" id="{C3FDEFA2-476E-4BFF-8D47-67B69F03DA55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4959;p56">
                <a:extLst>
                  <a:ext uri="{FF2B5EF4-FFF2-40B4-BE49-F238E27FC236}">
                    <a16:creationId xmlns:a16="http://schemas.microsoft.com/office/drawing/2014/main" id="{C87FB526-3A16-4FF0-BEF3-9D85B5FA493C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17" name="Google Shape;4960;p56">
                  <a:extLst>
                    <a:ext uri="{FF2B5EF4-FFF2-40B4-BE49-F238E27FC236}">
                      <a16:creationId xmlns:a16="http://schemas.microsoft.com/office/drawing/2014/main" id="{E2F57227-D405-4EE5-ABFC-0EC2D4D4AF69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961;p56">
                  <a:extLst>
                    <a:ext uri="{FF2B5EF4-FFF2-40B4-BE49-F238E27FC236}">
                      <a16:creationId xmlns:a16="http://schemas.microsoft.com/office/drawing/2014/main" id="{92032DA3-0783-4D31-98C1-781000D738CE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4962;p56">
                <a:extLst>
                  <a:ext uri="{FF2B5EF4-FFF2-40B4-BE49-F238E27FC236}">
                    <a16:creationId xmlns:a16="http://schemas.microsoft.com/office/drawing/2014/main" id="{F249A656-3A61-4199-99E7-5452BE5D3048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15" name="Google Shape;4963;p56">
                  <a:extLst>
                    <a:ext uri="{FF2B5EF4-FFF2-40B4-BE49-F238E27FC236}">
                      <a16:creationId xmlns:a16="http://schemas.microsoft.com/office/drawing/2014/main" id="{7D9D13AF-8B74-46D2-BE8D-AA070614B9CA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964;p56">
                  <a:extLst>
                    <a:ext uri="{FF2B5EF4-FFF2-40B4-BE49-F238E27FC236}">
                      <a16:creationId xmlns:a16="http://schemas.microsoft.com/office/drawing/2014/main" id="{59721585-508D-476D-ACE0-A41B8E5DFF39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4965;p56">
                <a:extLst>
                  <a:ext uri="{FF2B5EF4-FFF2-40B4-BE49-F238E27FC236}">
                    <a16:creationId xmlns:a16="http://schemas.microsoft.com/office/drawing/2014/main" id="{1DB5A030-B45D-43B8-A5A8-83414E2DD3D8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413" name="Google Shape;4966;p56">
                  <a:extLst>
                    <a:ext uri="{FF2B5EF4-FFF2-40B4-BE49-F238E27FC236}">
                      <a16:creationId xmlns:a16="http://schemas.microsoft.com/office/drawing/2014/main" id="{92EB6E99-9EAE-4739-B1A5-217C18AA8CC3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967;p56">
                  <a:extLst>
                    <a:ext uri="{FF2B5EF4-FFF2-40B4-BE49-F238E27FC236}">
                      <a16:creationId xmlns:a16="http://schemas.microsoft.com/office/drawing/2014/main" id="{40DA8D0B-8558-4E48-A61B-F7D41AF79ED6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8" name="Google Shape;4968;p56">
                <a:extLst>
                  <a:ext uri="{FF2B5EF4-FFF2-40B4-BE49-F238E27FC236}">
                    <a16:creationId xmlns:a16="http://schemas.microsoft.com/office/drawing/2014/main" id="{77AF8A99-00E8-43A4-8875-1A1A31003796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4969;p56">
                <a:extLst>
                  <a:ext uri="{FF2B5EF4-FFF2-40B4-BE49-F238E27FC236}">
                    <a16:creationId xmlns:a16="http://schemas.microsoft.com/office/drawing/2014/main" id="{FAAAAF76-A511-465F-9AE3-726A65A99365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" name="Google Shape;4970;p56">
                <a:extLst>
                  <a:ext uri="{FF2B5EF4-FFF2-40B4-BE49-F238E27FC236}">
                    <a16:creationId xmlns:a16="http://schemas.microsoft.com/office/drawing/2014/main" id="{D5E0DEE7-718F-4089-B1C1-83E1EA9E6AB0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411" name="Google Shape;4971;p56">
                  <a:extLst>
                    <a:ext uri="{FF2B5EF4-FFF2-40B4-BE49-F238E27FC236}">
                      <a16:creationId xmlns:a16="http://schemas.microsoft.com/office/drawing/2014/main" id="{685F0EA7-547B-4B3A-8729-2BC2A97E0AE5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972;p56">
                  <a:extLst>
                    <a:ext uri="{FF2B5EF4-FFF2-40B4-BE49-F238E27FC236}">
                      <a16:creationId xmlns:a16="http://schemas.microsoft.com/office/drawing/2014/main" id="{0DB64A0D-EA54-4022-8B09-4B0866028FF8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4973;p56">
                <a:extLst>
                  <a:ext uri="{FF2B5EF4-FFF2-40B4-BE49-F238E27FC236}">
                    <a16:creationId xmlns:a16="http://schemas.microsoft.com/office/drawing/2014/main" id="{96A14CC9-D53A-4EB9-9EC2-30A8E064C645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409" name="Google Shape;4974;p56">
                  <a:extLst>
                    <a:ext uri="{FF2B5EF4-FFF2-40B4-BE49-F238E27FC236}">
                      <a16:creationId xmlns:a16="http://schemas.microsoft.com/office/drawing/2014/main" id="{C18684C1-B69D-4A61-B73B-CE6A01A1152D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975;p56">
                  <a:extLst>
                    <a:ext uri="{FF2B5EF4-FFF2-40B4-BE49-F238E27FC236}">
                      <a16:creationId xmlns:a16="http://schemas.microsoft.com/office/drawing/2014/main" id="{AD516F22-6006-463A-AF47-8CFF90B287FA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4976;p56">
                <a:extLst>
                  <a:ext uri="{FF2B5EF4-FFF2-40B4-BE49-F238E27FC236}">
                    <a16:creationId xmlns:a16="http://schemas.microsoft.com/office/drawing/2014/main" id="{4B855FF1-D132-423D-874A-03538014E7C0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407" name="Google Shape;4977;p56">
                  <a:extLst>
                    <a:ext uri="{FF2B5EF4-FFF2-40B4-BE49-F238E27FC236}">
                      <a16:creationId xmlns:a16="http://schemas.microsoft.com/office/drawing/2014/main" id="{F4084EBE-F9E0-4098-BB21-D393AE639B5B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978;p56">
                  <a:extLst>
                    <a:ext uri="{FF2B5EF4-FFF2-40B4-BE49-F238E27FC236}">
                      <a16:creationId xmlns:a16="http://schemas.microsoft.com/office/drawing/2014/main" id="{43E79B02-1AC4-4C22-BF59-E132B033996D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4979;p56">
                <a:extLst>
                  <a:ext uri="{FF2B5EF4-FFF2-40B4-BE49-F238E27FC236}">
                    <a16:creationId xmlns:a16="http://schemas.microsoft.com/office/drawing/2014/main" id="{5BF8C1AD-7237-45A8-8EB4-190819E7D964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405" name="Google Shape;4980;p56">
                  <a:extLst>
                    <a:ext uri="{FF2B5EF4-FFF2-40B4-BE49-F238E27FC236}">
                      <a16:creationId xmlns:a16="http://schemas.microsoft.com/office/drawing/2014/main" id="{24D07412-BC62-479A-A0D8-F9BDDC68C8A8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981;p56">
                  <a:extLst>
                    <a:ext uri="{FF2B5EF4-FFF2-40B4-BE49-F238E27FC236}">
                      <a16:creationId xmlns:a16="http://schemas.microsoft.com/office/drawing/2014/main" id="{8192ED8A-51B8-4005-8507-EC0152A693C5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4982;p56">
                <a:extLst>
                  <a:ext uri="{FF2B5EF4-FFF2-40B4-BE49-F238E27FC236}">
                    <a16:creationId xmlns:a16="http://schemas.microsoft.com/office/drawing/2014/main" id="{5634B1B7-559C-4E1E-8BD2-EB3CAD900096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403" name="Google Shape;4983;p56">
                  <a:extLst>
                    <a:ext uri="{FF2B5EF4-FFF2-40B4-BE49-F238E27FC236}">
                      <a16:creationId xmlns:a16="http://schemas.microsoft.com/office/drawing/2014/main" id="{635F7574-1ACA-47AA-A026-0E9F52FC3717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984;p56">
                  <a:extLst>
                    <a:ext uri="{FF2B5EF4-FFF2-40B4-BE49-F238E27FC236}">
                      <a16:creationId xmlns:a16="http://schemas.microsoft.com/office/drawing/2014/main" id="{DA752342-C05A-4656-ABA1-DD2883A26074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" name="Google Shape;4985;p56">
                <a:extLst>
                  <a:ext uri="{FF2B5EF4-FFF2-40B4-BE49-F238E27FC236}">
                    <a16:creationId xmlns:a16="http://schemas.microsoft.com/office/drawing/2014/main" id="{F980C45C-569F-452F-8267-3C42691D21C7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401" name="Google Shape;4986;p56">
                  <a:extLst>
                    <a:ext uri="{FF2B5EF4-FFF2-40B4-BE49-F238E27FC236}">
                      <a16:creationId xmlns:a16="http://schemas.microsoft.com/office/drawing/2014/main" id="{81B7B71E-89AD-42D4-91FA-7E9922A87579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987;p56">
                  <a:extLst>
                    <a:ext uri="{FF2B5EF4-FFF2-40B4-BE49-F238E27FC236}">
                      <a16:creationId xmlns:a16="http://schemas.microsoft.com/office/drawing/2014/main" id="{44047654-8AC9-47BB-8F29-6B6359BB4833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4988;p56">
                <a:extLst>
                  <a:ext uri="{FF2B5EF4-FFF2-40B4-BE49-F238E27FC236}">
                    <a16:creationId xmlns:a16="http://schemas.microsoft.com/office/drawing/2014/main" id="{F1A2A51B-58AD-44F0-A842-DF3872190F56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9" name="Google Shape;4989;p56">
                  <a:extLst>
                    <a:ext uri="{FF2B5EF4-FFF2-40B4-BE49-F238E27FC236}">
                      <a16:creationId xmlns:a16="http://schemas.microsoft.com/office/drawing/2014/main" id="{D82628D5-3AB1-4AC7-A85C-0DD37202CE5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990;p56">
                  <a:extLst>
                    <a:ext uri="{FF2B5EF4-FFF2-40B4-BE49-F238E27FC236}">
                      <a16:creationId xmlns:a16="http://schemas.microsoft.com/office/drawing/2014/main" id="{7E0F5F48-099C-4CE7-843D-E1983A002684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4991;p56">
                <a:extLst>
                  <a:ext uri="{FF2B5EF4-FFF2-40B4-BE49-F238E27FC236}">
                    <a16:creationId xmlns:a16="http://schemas.microsoft.com/office/drawing/2014/main" id="{EC3103A3-B335-4AD2-BF80-C8D30403BBD2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7" name="Google Shape;4992;p56">
                  <a:extLst>
                    <a:ext uri="{FF2B5EF4-FFF2-40B4-BE49-F238E27FC236}">
                      <a16:creationId xmlns:a16="http://schemas.microsoft.com/office/drawing/2014/main" id="{86E6600F-993F-4616-AED5-0FE581CACD61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993;p56">
                  <a:extLst>
                    <a:ext uri="{FF2B5EF4-FFF2-40B4-BE49-F238E27FC236}">
                      <a16:creationId xmlns:a16="http://schemas.microsoft.com/office/drawing/2014/main" id="{74B63861-674F-4FB7-8877-8C48020D70A9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" name="Google Shape;4994;p56">
                <a:extLst>
                  <a:ext uri="{FF2B5EF4-FFF2-40B4-BE49-F238E27FC236}">
                    <a16:creationId xmlns:a16="http://schemas.microsoft.com/office/drawing/2014/main" id="{ADEB1FF1-8B98-4969-A0A4-3E735C3ADAAB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5" name="Google Shape;4995;p56">
                  <a:extLst>
                    <a:ext uri="{FF2B5EF4-FFF2-40B4-BE49-F238E27FC236}">
                      <a16:creationId xmlns:a16="http://schemas.microsoft.com/office/drawing/2014/main" id="{6F4C9F58-44AD-4CD6-9E31-91723D2DAE82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996;p56">
                  <a:extLst>
                    <a:ext uri="{FF2B5EF4-FFF2-40B4-BE49-F238E27FC236}">
                      <a16:creationId xmlns:a16="http://schemas.microsoft.com/office/drawing/2014/main" id="{9A17FEF2-8190-4E4A-BBFE-BDA44D6ADD1B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4997;p56">
                <a:extLst>
                  <a:ext uri="{FF2B5EF4-FFF2-40B4-BE49-F238E27FC236}">
                    <a16:creationId xmlns:a16="http://schemas.microsoft.com/office/drawing/2014/main" id="{E8F1E9D1-CF6C-42C4-A96D-174B2F01BE80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3" name="Google Shape;4998;p56">
                  <a:extLst>
                    <a:ext uri="{FF2B5EF4-FFF2-40B4-BE49-F238E27FC236}">
                      <a16:creationId xmlns:a16="http://schemas.microsoft.com/office/drawing/2014/main" id="{EE8A8DC4-216F-4C02-B7BE-5A04F3144E4B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999;p56">
                  <a:extLst>
                    <a:ext uri="{FF2B5EF4-FFF2-40B4-BE49-F238E27FC236}">
                      <a16:creationId xmlns:a16="http://schemas.microsoft.com/office/drawing/2014/main" id="{7D97B8BF-CC82-475C-9C4F-8671901DBCFD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" name="Google Shape;5000;p56">
                <a:extLst>
                  <a:ext uri="{FF2B5EF4-FFF2-40B4-BE49-F238E27FC236}">
                    <a16:creationId xmlns:a16="http://schemas.microsoft.com/office/drawing/2014/main" id="{26BC4B34-3E50-4A13-ADED-89B3C326449E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1" name="Google Shape;5001;p56">
                  <a:extLst>
                    <a:ext uri="{FF2B5EF4-FFF2-40B4-BE49-F238E27FC236}">
                      <a16:creationId xmlns:a16="http://schemas.microsoft.com/office/drawing/2014/main" id="{85E667CF-A376-48C0-A12B-A65A3CBB41E5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5002;p56">
                  <a:extLst>
                    <a:ext uri="{FF2B5EF4-FFF2-40B4-BE49-F238E27FC236}">
                      <a16:creationId xmlns:a16="http://schemas.microsoft.com/office/drawing/2014/main" id="{585F3784-9111-4A6B-880E-03ABB2FD089D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" name="Google Shape;5003;p56">
                <a:extLst>
                  <a:ext uri="{FF2B5EF4-FFF2-40B4-BE49-F238E27FC236}">
                    <a16:creationId xmlns:a16="http://schemas.microsoft.com/office/drawing/2014/main" id="{16AA8819-A36B-4065-860D-A223A22BECE1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89" name="Google Shape;5004;p56">
                  <a:extLst>
                    <a:ext uri="{FF2B5EF4-FFF2-40B4-BE49-F238E27FC236}">
                      <a16:creationId xmlns:a16="http://schemas.microsoft.com/office/drawing/2014/main" id="{4F81AE37-3CB6-488E-9834-9363E4AE4389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5005;p56">
                  <a:extLst>
                    <a:ext uri="{FF2B5EF4-FFF2-40B4-BE49-F238E27FC236}">
                      <a16:creationId xmlns:a16="http://schemas.microsoft.com/office/drawing/2014/main" id="{004DE546-291B-47D2-9F9C-0D65259BFEBC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5006;p56">
                <a:extLst>
                  <a:ext uri="{FF2B5EF4-FFF2-40B4-BE49-F238E27FC236}">
                    <a16:creationId xmlns:a16="http://schemas.microsoft.com/office/drawing/2014/main" id="{07052FBF-8C2D-40B1-8F0D-3B315151FE1A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87" name="Google Shape;5007;p56">
                  <a:extLst>
                    <a:ext uri="{FF2B5EF4-FFF2-40B4-BE49-F238E27FC236}">
                      <a16:creationId xmlns:a16="http://schemas.microsoft.com/office/drawing/2014/main" id="{A93855BA-8B88-4360-800B-BEBF326CDB58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5008;p56">
                  <a:extLst>
                    <a:ext uri="{FF2B5EF4-FFF2-40B4-BE49-F238E27FC236}">
                      <a16:creationId xmlns:a16="http://schemas.microsoft.com/office/drawing/2014/main" id="{1F3DD47D-22B2-43E9-8480-A2A4D224B587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" name="Google Shape;5009;p56">
                <a:extLst>
                  <a:ext uri="{FF2B5EF4-FFF2-40B4-BE49-F238E27FC236}">
                    <a16:creationId xmlns:a16="http://schemas.microsoft.com/office/drawing/2014/main" id="{39547BAB-33A4-4B1D-B95F-2B36798ADB75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85" name="Google Shape;5010;p56">
                  <a:extLst>
                    <a:ext uri="{FF2B5EF4-FFF2-40B4-BE49-F238E27FC236}">
                      <a16:creationId xmlns:a16="http://schemas.microsoft.com/office/drawing/2014/main" id="{A735BE6C-91C9-420D-A106-91DD21F4AC05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5011;p56">
                  <a:extLst>
                    <a:ext uri="{FF2B5EF4-FFF2-40B4-BE49-F238E27FC236}">
                      <a16:creationId xmlns:a16="http://schemas.microsoft.com/office/drawing/2014/main" id="{14F5F9E4-50A1-42EB-AC74-B0272D16E4FC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" name="Google Shape;5012;p56">
                <a:extLst>
                  <a:ext uri="{FF2B5EF4-FFF2-40B4-BE49-F238E27FC236}">
                    <a16:creationId xmlns:a16="http://schemas.microsoft.com/office/drawing/2014/main" id="{03CAA99F-B4B8-4039-BFC1-52FEEB28458C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83" name="Google Shape;5013;p56">
                  <a:extLst>
                    <a:ext uri="{FF2B5EF4-FFF2-40B4-BE49-F238E27FC236}">
                      <a16:creationId xmlns:a16="http://schemas.microsoft.com/office/drawing/2014/main" id="{B4530F89-0D47-4EF1-9079-286FD7890BB3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5014;p56">
                  <a:extLst>
                    <a:ext uri="{FF2B5EF4-FFF2-40B4-BE49-F238E27FC236}">
                      <a16:creationId xmlns:a16="http://schemas.microsoft.com/office/drawing/2014/main" id="{7F2E1C30-658D-4DD1-8E57-3317A58A965E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" name="Google Shape;5015;p56">
                <a:extLst>
                  <a:ext uri="{FF2B5EF4-FFF2-40B4-BE49-F238E27FC236}">
                    <a16:creationId xmlns:a16="http://schemas.microsoft.com/office/drawing/2014/main" id="{78D85053-6526-40F5-A702-02E7481507F1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81" name="Google Shape;5016;p56">
                  <a:extLst>
                    <a:ext uri="{FF2B5EF4-FFF2-40B4-BE49-F238E27FC236}">
                      <a16:creationId xmlns:a16="http://schemas.microsoft.com/office/drawing/2014/main" id="{8EF322DF-C6F0-4874-983B-4F0832CEA0E1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5017;p56">
                  <a:extLst>
                    <a:ext uri="{FF2B5EF4-FFF2-40B4-BE49-F238E27FC236}">
                      <a16:creationId xmlns:a16="http://schemas.microsoft.com/office/drawing/2014/main" id="{A00AE045-32FD-4EF4-B693-30259FB6E765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5018;p56">
                <a:extLst>
                  <a:ext uri="{FF2B5EF4-FFF2-40B4-BE49-F238E27FC236}">
                    <a16:creationId xmlns:a16="http://schemas.microsoft.com/office/drawing/2014/main" id="{59B222CA-66DB-46EC-A809-2EED35E92B9C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79" name="Google Shape;5019;p56">
                  <a:extLst>
                    <a:ext uri="{FF2B5EF4-FFF2-40B4-BE49-F238E27FC236}">
                      <a16:creationId xmlns:a16="http://schemas.microsoft.com/office/drawing/2014/main" id="{B512016F-FCD0-4766-B721-78C35D8692F6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5020;p56">
                  <a:extLst>
                    <a:ext uri="{FF2B5EF4-FFF2-40B4-BE49-F238E27FC236}">
                      <a16:creationId xmlns:a16="http://schemas.microsoft.com/office/drawing/2014/main" id="{BB11E720-0CFC-482F-9FD7-DC68AE0F01EA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" name="Google Shape;5021;p56">
                <a:extLst>
                  <a:ext uri="{FF2B5EF4-FFF2-40B4-BE49-F238E27FC236}">
                    <a16:creationId xmlns:a16="http://schemas.microsoft.com/office/drawing/2014/main" id="{2C22FA09-D281-4D33-BDDB-4CA66B36961E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77" name="Google Shape;5022;p56">
                  <a:extLst>
                    <a:ext uri="{FF2B5EF4-FFF2-40B4-BE49-F238E27FC236}">
                      <a16:creationId xmlns:a16="http://schemas.microsoft.com/office/drawing/2014/main" id="{3B4E97E9-2F91-4E02-B04F-FD7ECF84FFC8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5023;p56">
                  <a:extLst>
                    <a:ext uri="{FF2B5EF4-FFF2-40B4-BE49-F238E27FC236}">
                      <a16:creationId xmlns:a16="http://schemas.microsoft.com/office/drawing/2014/main" id="{8F00EF3D-346E-415F-9A09-0EEB2114982A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" name="Google Shape;5024;p56">
                <a:extLst>
                  <a:ext uri="{FF2B5EF4-FFF2-40B4-BE49-F238E27FC236}">
                    <a16:creationId xmlns:a16="http://schemas.microsoft.com/office/drawing/2014/main" id="{E3ACB769-534D-43A3-B1BA-F809F2F431D5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75" name="Google Shape;5025;p56">
                  <a:extLst>
                    <a:ext uri="{FF2B5EF4-FFF2-40B4-BE49-F238E27FC236}">
                      <a16:creationId xmlns:a16="http://schemas.microsoft.com/office/drawing/2014/main" id="{A95F43EB-BBEC-4250-A56E-1926014C19FE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5026;p56">
                  <a:extLst>
                    <a:ext uri="{FF2B5EF4-FFF2-40B4-BE49-F238E27FC236}">
                      <a16:creationId xmlns:a16="http://schemas.microsoft.com/office/drawing/2014/main" id="{04C4DD65-92A3-4F70-AE79-4808BD1F560E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5027;p56">
                <a:extLst>
                  <a:ext uri="{FF2B5EF4-FFF2-40B4-BE49-F238E27FC236}">
                    <a16:creationId xmlns:a16="http://schemas.microsoft.com/office/drawing/2014/main" id="{D17A0135-B49F-405E-BCF6-C650408A1F83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73" name="Google Shape;5028;p56">
                  <a:extLst>
                    <a:ext uri="{FF2B5EF4-FFF2-40B4-BE49-F238E27FC236}">
                      <a16:creationId xmlns:a16="http://schemas.microsoft.com/office/drawing/2014/main" id="{A3E7516D-2162-4E24-B3D6-5179DAF29BE4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5029;p56">
                  <a:extLst>
                    <a:ext uri="{FF2B5EF4-FFF2-40B4-BE49-F238E27FC236}">
                      <a16:creationId xmlns:a16="http://schemas.microsoft.com/office/drawing/2014/main" id="{446F8F19-D122-48F5-8952-9B67A6F3AA7F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5030;p56">
                <a:extLst>
                  <a:ext uri="{FF2B5EF4-FFF2-40B4-BE49-F238E27FC236}">
                    <a16:creationId xmlns:a16="http://schemas.microsoft.com/office/drawing/2014/main" id="{36E4CB42-38F6-4231-A83E-CC64D48FFB24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71" name="Google Shape;5031;p56">
                  <a:extLst>
                    <a:ext uri="{FF2B5EF4-FFF2-40B4-BE49-F238E27FC236}">
                      <a16:creationId xmlns:a16="http://schemas.microsoft.com/office/drawing/2014/main" id="{31EDC19E-03A3-4CB4-A684-51F4A21EBB74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5032;p56">
                  <a:extLst>
                    <a:ext uri="{FF2B5EF4-FFF2-40B4-BE49-F238E27FC236}">
                      <a16:creationId xmlns:a16="http://schemas.microsoft.com/office/drawing/2014/main" id="{050FABE0-3DBA-4AC8-86C4-23B89A4BC10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5033;p56">
                <a:extLst>
                  <a:ext uri="{FF2B5EF4-FFF2-40B4-BE49-F238E27FC236}">
                    <a16:creationId xmlns:a16="http://schemas.microsoft.com/office/drawing/2014/main" id="{74641CAA-19BE-44D2-82A4-450A0514F48E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69" name="Google Shape;5034;p56">
                  <a:extLst>
                    <a:ext uri="{FF2B5EF4-FFF2-40B4-BE49-F238E27FC236}">
                      <a16:creationId xmlns:a16="http://schemas.microsoft.com/office/drawing/2014/main" id="{5673BB57-6F24-415D-BE2A-4676C76A28C4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5035;p56">
                  <a:extLst>
                    <a:ext uri="{FF2B5EF4-FFF2-40B4-BE49-F238E27FC236}">
                      <a16:creationId xmlns:a16="http://schemas.microsoft.com/office/drawing/2014/main" id="{9DDE74A6-A4F1-44CB-9CB6-C1E986AC3CAB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5036;p56">
                <a:extLst>
                  <a:ext uri="{FF2B5EF4-FFF2-40B4-BE49-F238E27FC236}">
                    <a16:creationId xmlns:a16="http://schemas.microsoft.com/office/drawing/2014/main" id="{748AD1A6-993C-4B6C-A881-8F42C3B4FC9D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67" name="Google Shape;5037;p56">
                  <a:extLst>
                    <a:ext uri="{FF2B5EF4-FFF2-40B4-BE49-F238E27FC236}">
                      <a16:creationId xmlns:a16="http://schemas.microsoft.com/office/drawing/2014/main" id="{FEE137A3-30F5-473B-9958-E07CCF6716D1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5038;p56">
                  <a:extLst>
                    <a:ext uri="{FF2B5EF4-FFF2-40B4-BE49-F238E27FC236}">
                      <a16:creationId xmlns:a16="http://schemas.microsoft.com/office/drawing/2014/main" id="{4F02B74C-BC3B-40A7-A837-81555320EBA7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5039;p56">
                <a:extLst>
                  <a:ext uri="{FF2B5EF4-FFF2-40B4-BE49-F238E27FC236}">
                    <a16:creationId xmlns:a16="http://schemas.microsoft.com/office/drawing/2014/main" id="{E1BA31CF-2D4C-48C5-976C-4AD494B6ECF3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65" name="Google Shape;5040;p56">
                  <a:extLst>
                    <a:ext uri="{FF2B5EF4-FFF2-40B4-BE49-F238E27FC236}">
                      <a16:creationId xmlns:a16="http://schemas.microsoft.com/office/drawing/2014/main" id="{B8543FED-DD7F-41D8-8291-E25A71593042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5041;p56">
                  <a:extLst>
                    <a:ext uri="{FF2B5EF4-FFF2-40B4-BE49-F238E27FC236}">
                      <a16:creationId xmlns:a16="http://schemas.microsoft.com/office/drawing/2014/main" id="{3233CC5B-5682-40EB-84C9-7992C26F110B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4" name="Google Shape;5042;p56">
                <a:extLst>
                  <a:ext uri="{FF2B5EF4-FFF2-40B4-BE49-F238E27FC236}">
                    <a16:creationId xmlns:a16="http://schemas.microsoft.com/office/drawing/2014/main" id="{E633EBF6-01B2-4156-B993-C2704AA6A1CE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5043;p56">
                <a:extLst>
                  <a:ext uri="{FF2B5EF4-FFF2-40B4-BE49-F238E27FC236}">
                    <a16:creationId xmlns:a16="http://schemas.microsoft.com/office/drawing/2014/main" id="{6FAAA022-DA79-4231-99D4-02882EE3070B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" name="Google Shape;5044;p56">
                <a:extLst>
                  <a:ext uri="{FF2B5EF4-FFF2-40B4-BE49-F238E27FC236}">
                    <a16:creationId xmlns:a16="http://schemas.microsoft.com/office/drawing/2014/main" id="{C7175343-665C-4B1A-9397-69709C705407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63" name="Google Shape;5045;p56">
                  <a:extLst>
                    <a:ext uri="{FF2B5EF4-FFF2-40B4-BE49-F238E27FC236}">
                      <a16:creationId xmlns:a16="http://schemas.microsoft.com/office/drawing/2014/main" id="{EEC5999A-D75A-43A9-93FF-EBD0ABAE2C52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5046;p56">
                  <a:extLst>
                    <a:ext uri="{FF2B5EF4-FFF2-40B4-BE49-F238E27FC236}">
                      <a16:creationId xmlns:a16="http://schemas.microsoft.com/office/drawing/2014/main" id="{6727DF8E-96DB-4895-9CE6-56BEDDA60452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7" name="Google Shape;5047;p56">
                <a:extLst>
                  <a:ext uri="{FF2B5EF4-FFF2-40B4-BE49-F238E27FC236}">
                    <a16:creationId xmlns:a16="http://schemas.microsoft.com/office/drawing/2014/main" id="{C4B39DE8-0697-4B62-939C-5C84731E7074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61" name="Google Shape;5048;p56">
                  <a:extLst>
                    <a:ext uri="{FF2B5EF4-FFF2-40B4-BE49-F238E27FC236}">
                      <a16:creationId xmlns:a16="http://schemas.microsoft.com/office/drawing/2014/main" id="{6E8C7C41-28DD-4B75-B339-F342145C5254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5049;p56">
                  <a:extLst>
                    <a:ext uri="{FF2B5EF4-FFF2-40B4-BE49-F238E27FC236}">
                      <a16:creationId xmlns:a16="http://schemas.microsoft.com/office/drawing/2014/main" id="{495BE01E-F178-4502-9EC0-FAB0F2DD1437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5050;p56">
                <a:extLst>
                  <a:ext uri="{FF2B5EF4-FFF2-40B4-BE49-F238E27FC236}">
                    <a16:creationId xmlns:a16="http://schemas.microsoft.com/office/drawing/2014/main" id="{2BB40B43-9A86-4CCC-840B-1FB398B91B0E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59" name="Google Shape;5051;p56">
                  <a:extLst>
                    <a:ext uri="{FF2B5EF4-FFF2-40B4-BE49-F238E27FC236}">
                      <a16:creationId xmlns:a16="http://schemas.microsoft.com/office/drawing/2014/main" id="{81675C14-4DB7-475F-A500-51AE3BB4BA4B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5052;p56">
                  <a:extLst>
                    <a:ext uri="{FF2B5EF4-FFF2-40B4-BE49-F238E27FC236}">
                      <a16:creationId xmlns:a16="http://schemas.microsoft.com/office/drawing/2014/main" id="{E0C5D33A-45B3-47B6-9762-B01130C33034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" name="Google Shape;5053;p56">
              <a:extLst>
                <a:ext uri="{FF2B5EF4-FFF2-40B4-BE49-F238E27FC236}">
                  <a16:creationId xmlns:a16="http://schemas.microsoft.com/office/drawing/2014/main" id="{8D4417DE-4070-4F82-99B0-984ED3596A7E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52" name="Google Shape;5054;p56">
                <a:extLst>
                  <a:ext uri="{FF2B5EF4-FFF2-40B4-BE49-F238E27FC236}">
                    <a16:creationId xmlns:a16="http://schemas.microsoft.com/office/drawing/2014/main" id="{EDF32B18-C800-46C0-8A3E-4CC23B589CE5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90" name="Google Shape;5055;p56">
                  <a:extLst>
                    <a:ext uri="{FF2B5EF4-FFF2-40B4-BE49-F238E27FC236}">
                      <a16:creationId xmlns:a16="http://schemas.microsoft.com/office/drawing/2014/main" id="{E160B3E3-6AB6-4EBC-AF75-C4B1BA16D4BE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056;p56">
                  <a:extLst>
                    <a:ext uri="{FF2B5EF4-FFF2-40B4-BE49-F238E27FC236}">
                      <a16:creationId xmlns:a16="http://schemas.microsoft.com/office/drawing/2014/main" id="{DFFF098A-FE98-41B8-8CBF-987B5FD4E814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057;p56">
                  <a:extLst>
                    <a:ext uri="{FF2B5EF4-FFF2-40B4-BE49-F238E27FC236}">
                      <a16:creationId xmlns:a16="http://schemas.microsoft.com/office/drawing/2014/main" id="{83BF9809-DA20-41B6-B995-8EA4DDDAC57F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058;p56">
                  <a:extLst>
                    <a:ext uri="{FF2B5EF4-FFF2-40B4-BE49-F238E27FC236}">
                      <a16:creationId xmlns:a16="http://schemas.microsoft.com/office/drawing/2014/main" id="{45093F2B-1F43-47CE-8DD0-5DB96254355C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059;p56">
                  <a:extLst>
                    <a:ext uri="{FF2B5EF4-FFF2-40B4-BE49-F238E27FC236}">
                      <a16:creationId xmlns:a16="http://schemas.microsoft.com/office/drawing/2014/main" id="{C6EC1526-0F0D-405F-B520-C2A86A02C0DB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060;p56">
                  <a:extLst>
                    <a:ext uri="{FF2B5EF4-FFF2-40B4-BE49-F238E27FC236}">
                      <a16:creationId xmlns:a16="http://schemas.microsoft.com/office/drawing/2014/main" id="{2687491D-5C58-4418-B1A6-D92C48178CD4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061;p56">
                  <a:extLst>
                    <a:ext uri="{FF2B5EF4-FFF2-40B4-BE49-F238E27FC236}">
                      <a16:creationId xmlns:a16="http://schemas.microsoft.com/office/drawing/2014/main" id="{F8C60001-E89A-4674-AE67-4F1D5218BCFC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062;p56">
                  <a:extLst>
                    <a:ext uri="{FF2B5EF4-FFF2-40B4-BE49-F238E27FC236}">
                      <a16:creationId xmlns:a16="http://schemas.microsoft.com/office/drawing/2014/main" id="{1E32B6FC-C2FA-4637-9BCB-AED3FCD8514E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063;p56">
                  <a:extLst>
                    <a:ext uri="{FF2B5EF4-FFF2-40B4-BE49-F238E27FC236}">
                      <a16:creationId xmlns:a16="http://schemas.microsoft.com/office/drawing/2014/main" id="{08360C8F-9E6C-4570-A2EF-835A2EA0334F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064;p56">
                  <a:extLst>
                    <a:ext uri="{FF2B5EF4-FFF2-40B4-BE49-F238E27FC236}">
                      <a16:creationId xmlns:a16="http://schemas.microsoft.com/office/drawing/2014/main" id="{7B22D757-6E5A-4AE6-AFD9-3DB976EBA49B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065;p56">
                  <a:extLst>
                    <a:ext uri="{FF2B5EF4-FFF2-40B4-BE49-F238E27FC236}">
                      <a16:creationId xmlns:a16="http://schemas.microsoft.com/office/drawing/2014/main" id="{84D36516-B0C4-4EFD-AB13-70C68602A59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066;p56">
                  <a:extLst>
                    <a:ext uri="{FF2B5EF4-FFF2-40B4-BE49-F238E27FC236}">
                      <a16:creationId xmlns:a16="http://schemas.microsoft.com/office/drawing/2014/main" id="{94F619D5-81DC-41F9-8E38-AB1C75F15D9A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067;p56">
                  <a:extLst>
                    <a:ext uri="{FF2B5EF4-FFF2-40B4-BE49-F238E27FC236}">
                      <a16:creationId xmlns:a16="http://schemas.microsoft.com/office/drawing/2014/main" id="{9962D347-94F6-4E20-BA6A-ACE4901815D5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068;p56">
                  <a:extLst>
                    <a:ext uri="{FF2B5EF4-FFF2-40B4-BE49-F238E27FC236}">
                      <a16:creationId xmlns:a16="http://schemas.microsoft.com/office/drawing/2014/main" id="{14FABFC2-33D8-48D9-90B3-13ED1870F338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069;p56">
                  <a:extLst>
                    <a:ext uri="{FF2B5EF4-FFF2-40B4-BE49-F238E27FC236}">
                      <a16:creationId xmlns:a16="http://schemas.microsoft.com/office/drawing/2014/main" id="{931A2C51-2A76-430F-86EB-F3F283B617CE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070;p56">
                  <a:extLst>
                    <a:ext uri="{FF2B5EF4-FFF2-40B4-BE49-F238E27FC236}">
                      <a16:creationId xmlns:a16="http://schemas.microsoft.com/office/drawing/2014/main" id="{1147F4CB-3F17-4C78-A86C-F1EB915BE330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071;p56">
                  <a:extLst>
                    <a:ext uri="{FF2B5EF4-FFF2-40B4-BE49-F238E27FC236}">
                      <a16:creationId xmlns:a16="http://schemas.microsoft.com/office/drawing/2014/main" id="{3A6BE026-D8BF-4EB3-9D7C-D2865BFE873D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072;p56">
                  <a:extLst>
                    <a:ext uri="{FF2B5EF4-FFF2-40B4-BE49-F238E27FC236}">
                      <a16:creationId xmlns:a16="http://schemas.microsoft.com/office/drawing/2014/main" id="{B1A41BE5-E5BD-4A5A-B3B6-8E0951C01DFA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073;p56">
                  <a:extLst>
                    <a:ext uri="{FF2B5EF4-FFF2-40B4-BE49-F238E27FC236}">
                      <a16:creationId xmlns:a16="http://schemas.microsoft.com/office/drawing/2014/main" id="{313219C2-1E8F-4B77-BAEC-0E63A2AAB26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074;p56">
                  <a:extLst>
                    <a:ext uri="{FF2B5EF4-FFF2-40B4-BE49-F238E27FC236}">
                      <a16:creationId xmlns:a16="http://schemas.microsoft.com/office/drawing/2014/main" id="{3B9D937F-F3E6-4B55-A30C-59C37FFCE7F5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075;p56">
                  <a:extLst>
                    <a:ext uri="{FF2B5EF4-FFF2-40B4-BE49-F238E27FC236}">
                      <a16:creationId xmlns:a16="http://schemas.microsoft.com/office/drawing/2014/main" id="{FAAE3F39-C2EF-44C5-8BBA-483E7F02E84E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076;p56">
                  <a:extLst>
                    <a:ext uri="{FF2B5EF4-FFF2-40B4-BE49-F238E27FC236}">
                      <a16:creationId xmlns:a16="http://schemas.microsoft.com/office/drawing/2014/main" id="{23DB7008-4215-47F8-92C5-8AE9F5F9A124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077;p56">
                  <a:extLst>
                    <a:ext uri="{FF2B5EF4-FFF2-40B4-BE49-F238E27FC236}">
                      <a16:creationId xmlns:a16="http://schemas.microsoft.com/office/drawing/2014/main" id="{B4D9BFA0-6D6A-44F1-B6AC-C33B9FB4E769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078;p56">
                  <a:extLst>
                    <a:ext uri="{FF2B5EF4-FFF2-40B4-BE49-F238E27FC236}">
                      <a16:creationId xmlns:a16="http://schemas.microsoft.com/office/drawing/2014/main" id="{3C0DA6B9-1A8A-4839-AA8D-61209E84BE5C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079;p56">
                  <a:extLst>
                    <a:ext uri="{FF2B5EF4-FFF2-40B4-BE49-F238E27FC236}">
                      <a16:creationId xmlns:a16="http://schemas.microsoft.com/office/drawing/2014/main" id="{921E231F-88BE-4C55-9811-B71231E61A30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080;p56">
                  <a:extLst>
                    <a:ext uri="{FF2B5EF4-FFF2-40B4-BE49-F238E27FC236}">
                      <a16:creationId xmlns:a16="http://schemas.microsoft.com/office/drawing/2014/main" id="{910E5A76-F929-419C-AA15-5D22FC31E384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081;p56">
                  <a:extLst>
                    <a:ext uri="{FF2B5EF4-FFF2-40B4-BE49-F238E27FC236}">
                      <a16:creationId xmlns:a16="http://schemas.microsoft.com/office/drawing/2014/main" id="{A3D24088-E8A3-4E43-BD2B-D793ECAF294F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082;p56">
                  <a:extLst>
                    <a:ext uri="{FF2B5EF4-FFF2-40B4-BE49-F238E27FC236}">
                      <a16:creationId xmlns:a16="http://schemas.microsoft.com/office/drawing/2014/main" id="{A9741C3D-DD53-468C-8E4C-95D0917B9989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083;p56">
                  <a:extLst>
                    <a:ext uri="{FF2B5EF4-FFF2-40B4-BE49-F238E27FC236}">
                      <a16:creationId xmlns:a16="http://schemas.microsoft.com/office/drawing/2014/main" id="{A80B8394-1E77-4456-A19A-A1F75E25D698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084;p56">
                  <a:extLst>
                    <a:ext uri="{FF2B5EF4-FFF2-40B4-BE49-F238E27FC236}">
                      <a16:creationId xmlns:a16="http://schemas.microsoft.com/office/drawing/2014/main" id="{E3F4C72E-32E0-4288-9E5E-548FDEDBFEAF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085;p56">
                  <a:extLst>
                    <a:ext uri="{FF2B5EF4-FFF2-40B4-BE49-F238E27FC236}">
                      <a16:creationId xmlns:a16="http://schemas.microsoft.com/office/drawing/2014/main" id="{940F5143-1E31-428E-867B-EB4548A29AA3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086;p56">
                  <a:extLst>
                    <a:ext uri="{FF2B5EF4-FFF2-40B4-BE49-F238E27FC236}">
                      <a16:creationId xmlns:a16="http://schemas.microsoft.com/office/drawing/2014/main" id="{CBB4F28D-4478-48F3-AA87-C20C0EF34674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087;p56">
                  <a:extLst>
                    <a:ext uri="{FF2B5EF4-FFF2-40B4-BE49-F238E27FC236}">
                      <a16:creationId xmlns:a16="http://schemas.microsoft.com/office/drawing/2014/main" id="{DDE79522-9ABA-4721-B3BF-155B45A5FFD2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088;p56">
                  <a:extLst>
                    <a:ext uri="{FF2B5EF4-FFF2-40B4-BE49-F238E27FC236}">
                      <a16:creationId xmlns:a16="http://schemas.microsoft.com/office/drawing/2014/main" id="{0185D2EE-063A-4D76-8655-8EE6E571C9AA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089;p56">
                  <a:extLst>
                    <a:ext uri="{FF2B5EF4-FFF2-40B4-BE49-F238E27FC236}">
                      <a16:creationId xmlns:a16="http://schemas.microsoft.com/office/drawing/2014/main" id="{66A6F90E-E6F9-4693-A0A2-EDDCDB0FEEA4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5090;p56">
                  <a:extLst>
                    <a:ext uri="{FF2B5EF4-FFF2-40B4-BE49-F238E27FC236}">
                      <a16:creationId xmlns:a16="http://schemas.microsoft.com/office/drawing/2014/main" id="{02A9C102-CACF-4762-A9DF-E6BD0B615A1B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5091;p56">
                  <a:extLst>
                    <a:ext uri="{FF2B5EF4-FFF2-40B4-BE49-F238E27FC236}">
                      <a16:creationId xmlns:a16="http://schemas.microsoft.com/office/drawing/2014/main" id="{ED5D6B1B-8AE5-4EED-9253-A85DD8D87A05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5092;p56">
                  <a:extLst>
                    <a:ext uri="{FF2B5EF4-FFF2-40B4-BE49-F238E27FC236}">
                      <a16:creationId xmlns:a16="http://schemas.microsoft.com/office/drawing/2014/main" id="{CDDBD9B5-B34D-4946-9386-1BEDB4C9BFF1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5093;p56">
                  <a:extLst>
                    <a:ext uri="{FF2B5EF4-FFF2-40B4-BE49-F238E27FC236}">
                      <a16:creationId xmlns:a16="http://schemas.microsoft.com/office/drawing/2014/main" id="{28DD81EC-F898-48FD-84C7-EA4CD9E61D6C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5094;p56">
                  <a:extLst>
                    <a:ext uri="{FF2B5EF4-FFF2-40B4-BE49-F238E27FC236}">
                      <a16:creationId xmlns:a16="http://schemas.microsoft.com/office/drawing/2014/main" id="{332BC10F-C44E-40DC-8E18-E0E84F4D94EC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5095;p56">
                  <a:extLst>
                    <a:ext uri="{FF2B5EF4-FFF2-40B4-BE49-F238E27FC236}">
                      <a16:creationId xmlns:a16="http://schemas.microsoft.com/office/drawing/2014/main" id="{E3642E58-7538-4B8C-A934-3580B0CF5E2C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5096;p56">
                  <a:extLst>
                    <a:ext uri="{FF2B5EF4-FFF2-40B4-BE49-F238E27FC236}">
                      <a16:creationId xmlns:a16="http://schemas.microsoft.com/office/drawing/2014/main" id="{4118DEE0-B665-458F-A67C-FEABD7DF3CCB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5097;p56">
                  <a:extLst>
                    <a:ext uri="{FF2B5EF4-FFF2-40B4-BE49-F238E27FC236}">
                      <a16:creationId xmlns:a16="http://schemas.microsoft.com/office/drawing/2014/main" id="{883D4422-4DEA-434E-B049-91628F3D62E1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5098;p56">
                  <a:extLst>
                    <a:ext uri="{FF2B5EF4-FFF2-40B4-BE49-F238E27FC236}">
                      <a16:creationId xmlns:a16="http://schemas.microsoft.com/office/drawing/2014/main" id="{69AB9929-4C0D-4D22-80EB-5C90FA8DF0AF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5099;p56">
                  <a:extLst>
                    <a:ext uri="{FF2B5EF4-FFF2-40B4-BE49-F238E27FC236}">
                      <a16:creationId xmlns:a16="http://schemas.microsoft.com/office/drawing/2014/main" id="{17DFC28A-BFC8-41A3-8B79-BA9D3E54649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5100;p56">
                  <a:extLst>
                    <a:ext uri="{FF2B5EF4-FFF2-40B4-BE49-F238E27FC236}">
                      <a16:creationId xmlns:a16="http://schemas.microsoft.com/office/drawing/2014/main" id="{7AACBCDD-06B6-472F-92DE-11F0858E93E5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5101;p56">
                  <a:extLst>
                    <a:ext uri="{FF2B5EF4-FFF2-40B4-BE49-F238E27FC236}">
                      <a16:creationId xmlns:a16="http://schemas.microsoft.com/office/drawing/2014/main" id="{25F819FF-2DD1-4A8A-8466-2F0346469E8D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5102;p56">
                  <a:extLst>
                    <a:ext uri="{FF2B5EF4-FFF2-40B4-BE49-F238E27FC236}">
                      <a16:creationId xmlns:a16="http://schemas.microsoft.com/office/drawing/2014/main" id="{A4FCC8A3-B904-4B15-B2C6-B4DF7E90DB3C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5103;p56">
                  <a:extLst>
                    <a:ext uri="{FF2B5EF4-FFF2-40B4-BE49-F238E27FC236}">
                      <a16:creationId xmlns:a16="http://schemas.microsoft.com/office/drawing/2014/main" id="{EBE4A821-59AA-4EF2-8D19-4842555C4DD4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5104;p56">
                  <a:extLst>
                    <a:ext uri="{FF2B5EF4-FFF2-40B4-BE49-F238E27FC236}">
                      <a16:creationId xmlns:a16="http://schemas.microsoft.com/office/drawing/2014/main" id="{3618395D-1102-42DC-8843-7372B1B1901A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5105;p56">
                  <a:extLst>
                    <a:ext uri="{FF2B5EF4-FFF2-40B4-BE49-F238E27FC236}">
                      <a16:creationId xmlns:a16="http://schemas.microsoft.com/office/drawing/2014/main" id="{C7A8BD47-FCAC-43CB-AEE4-7EC2C3441413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5106;p56">
                  <a:extLst>
                    <a:ext uri="{FF2B5EF4-FFF2-40B4-BE49-F238E27FC236}">
                      <a16:creationId xmlns:a16="http://schemas.microsoft.com/office/drawing/2014/main" id="{61594021-D319-460B-9CC2-C2438112D6E0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5107;p56">
                  <a:extLst>
                    <a:ext uri="{FF2B5EF4-FFF2-40B4-BE49-F238E27FC236}">
                      <a16:creationId xmlns:a16="http://schemas.microsoft.com/office/drawing/2014/main" id="{8CA0A819-0FE7-4801-A55D-01888E741EB1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5108;p56">
                  <a:extLst>
                    <a:ext uri="{FF2B5EF4-FFF2-40B4-BE49-F238E27FC236}">
                      <a16:creationId xmlns:a16="http://schemas.microsoft.com/office/drawing/2014/main" id="{E8CE54F4-1425-43B1-890D-60BBB121B2EE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5109;p56">
                  <a:extLst>
                    <a:ext uri="{FF2B5EF4-FFF2-40B4-BE49-F238E27FC236}">
                      <a16:creationId xmlns:a16="http://schemas.microsoft.com/office/drawing/2014/main" id="{40989BD3-A446-4FEB-AA4E-2773E2B2F4D4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5110;p56">
                  <a:extLst>
                    <a:ext uri="{FF2B5EF4-FFF2-40B4-BE49-F238E27FC236}">
                      <a16:creationId xmlns:a16="http://schemas.microsoft.com/office/drawing/2014/main" id="{E69BCA8B-780E-46FE-A9BD-46227049C90C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111;p56">
                <a:extLst>
                  <a:ext uri="{FF2B5EF4-FFF2-40B4-BE49-F238E27FC236}">
                    <a16:creationId xmlns:a16="http://schemas.microsoft.com/office/drawing/2014/main" id="{C3C944F9-1230-4DE8-ABB5-06B16BD95DD7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88" name="Google Shape;5112;p56">
                  <a:extLst>
                    <a:ext uri="{FF2B5EF4-FFF2-40B4-BE49-F238E27FC236}">
                      <a16:creationId xmlns:a16="http://schemas.microsoft.com/office/drawing/2014/main" id="{582948FD-3645-486A-9061-C49E12BC9FD4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113;p56">
                  <a:extLst>
                    <a:ext uri="{FF2B5EF4-FFF2-40B4-BE49-F238E27FC236}">
                      <a16:creationId xmlns:a16="http://schemas.microsoft.com/office/drawing/2014/main" id="{378CD86E-01D8-41A5-B291-9DCEFBA93C02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114;p56">
                <a:extLst>
                  <a:ext uri="{FF2B5EF4-FFF2-40B4-BE49-F238E27FC236}">
                    <a16:creationId xmlns:a16="http://schemas.microsoft.com/office/drawing/2014/main" id="{3B9047E5-F987-4D56-8CCB-A97DA6C6AE8F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86" name="Google Shape;5115;p56">
                  <a:extLst>
                    <a:ext uri="{FF2B5EF4-FFF2-40B4-BE49-F238E27FC236}">
                      <a16:creationId xmlns:a16="http://schemas.microsoft.com/office/drawing/2014/main" id="{208D1E48-D9D2-490D-82A6-E7F8A0AD168B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116;p56">
                  <a:extLst>
                    <a:ext uri="{FF2B5EF4-FFF2-40B4-BE49-F238E27FC236}">
                      <a16:creationId xmlns:a16="http://schemas.microsoft.com/office/drawing/2014/main" id="{FDBEBD57-56C2-4A3C-8640-825AED8946DA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117;p56">
                <a:extLst>
                  <a:ext uri="{FF2B5EF4-FFF2-40B4-BE49-F238E27FC236}">
                    <a16:creationId xmlns:a16="http://schemas.microsoft.com/office/drawing/2014/main" id="{84EB5916-3B02-4187-9ACF-37DB1E1F8EF8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84" name="Google Shape;5118;p56">
                  <a:extLst>
                    <a:ext uri="{FF2B5EF4-FFF2-40B4-BE49-F238E27FC236}">
                      <a16:creationId xmlns:a16="http://schemas.microsoft.com/office/drawing/2014/main" id="{3754C271-2B81-4708-A9EC-DB4F386C2DF2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119;p56">
                  <a:extLst>
                    <a:ext uri="{FF2B5EF4-FFF2-40B4-BE49-F238E27FC236}">
                      <a16:creationId xmlns:a16="http://schemas.microsoft.com/office/drawing/2014/main" id="{6F608689-4803-4005-AAF0-A8AFE499B865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120;p56">
                <a:extLst>
                  <a:ext uri="{FF2B5EF4-FFF2-40B4-BE49-F238E27FC236}">
                    <a16:creationId xmlns:a16="http://schemas.microsoft.com/office/drawing/2014/main" id="{8BE7D070-F51F-47EF-BDB5-1E1BCDFCA5A9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82" name="Google Shape;5121;p56">
                  <a:extLst>
                    <a:ext uri="{FF2B5EF4-FFF2-40B4-BE49-F238E27FC236}">
                      <a16:creationId xmlns:a16="http://schemas.microsoft.com/office/drawing/2014/main" id="{1A166A49-78B1-41ED-860B-7508B92821C6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122;p56">
                  <a:extLst>
                    <a:ext uri="{FF2B5EF4-FFF2-40B4-BE49-F238E27FC236}">
                      <a16:creationId xmlns:a16="http://schemas.microsoft.com/office/drawing/2014/main" id="{3D36E5E1-F7A8-4763-960E-32D60FF742A1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123;p56">
                <a:extLst>
                  <a:ext uri="{FF2B5EF4-FFF2-40B4-BE49-F238E27FC236}">
                    <a16:creationId xmlns:a16="http://schemas.microsoft.com/office/drawing/2014/main" id="{F6188581-BB47-4992-B7AE-C6733915555E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80" name="Google Shape;5124;p56">
                  <a:extLst>
                    <a:ext uri="{FF2B5EF4-FFF2-40B4-BE49-F238E27FC236}">
                      <a16:creationId xmlns:a16="http://schemas.microsoft.com/office/drawing/2014/main" id="{8A75561A-8E6F-4515-80D8-58021B122BE5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125;p56">
                  <a:extLst>
                    <a:ext uri="{FF2B5EF4-FFF2-40B4-BE49-F238E27FC236}">
                      <a16:creationId xmlns:a16="http://schemas.microsoft.com/office/drawing/2014/main" id="{B36B2496-CF0B-4701-A2EB-2BDDC520FC86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126;p56">
                <a:extLst>
                  <a:ext uri="{FF2B5EF4-FFF2-40B4-BE49-F238E27FC236}">
                    <a16:creationId xmlns:a16="http://schemas.microsoft.com/office/drawing/2014/main" id="{776C5F4D-38EB-44B5-A5FF-F6F6372B40F8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78" name="Google Shape;5127;p56">
                  <a:extLst>
                    <a:ext uri="{FF2B5EF4-FFF2-40B4-BE49-F238E27FC236}">
                      <a16:creationId xmlns:a16="http://schemas.microsoft.com/office/drawing/2014/main" id="{9B7FB316-0A25-4DCE-BC95-4017D7A4118E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128;p56">
                  <a:extLst>
                    <a:ext uri="{FF2B5EF4-FFF2-40B4-BE49-F238E27FC236}">
                      <a16:creationId xmlns:a16="http://schemas.microsoft.com/office/drawing/2014/main" id="{625B4A0D-AF3E-4261-B6AC-7AC5BA5C3EF4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129;p56">
                <a:extLst>
                  <a:ext uri="{FF2B5EF4-FFF2-40B4-BE49-F238E27FC236}">
                    <a16:creationId xmlns:a16="http://schemas.microsoft.com/office/drawing/2014/main" id="{DE1F9501-E1A7-4B72-9B87-2F7B08344FFB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76" name="Google Shape;5130;p56">
                  <a:extLst>
                    <a:ext uri="{FF2B5EF4-FFF2-40B4-BE49-F238E27FC236}">
                      <a16:creationId xmlns:a16="http://schemas.microsoft.com/office/drawing/2014/main" id="{79668F2A-A1A3-430D-B044-D0C17FE71206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131;p56">
                  <a:extLst>
                    <a:ext uri="{FF2B5EF4-FFF2-40B4-BE49-F238E27FC236}">
                      <a16:creationId xmlns:a16="http://schemas.microsoft.com/office/drawing/2014/main" id="{AF470409-8630-4FB4-A60E-3789344BABFC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132;p56">
                <a:extLst>
                  <a:ext uri="{FF2B5EF4-FFF2-40B4-BE49-F238E27FC236}">
                    <a16:creationId xmlns:a16="http://schemas.microsoft.com/office/drawing/2014/main" id="{172DA4E7-AE56-4697-84D3-DB3394113FB8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74" name="Google Shape;5133;p56">
                  <a:extLst>
                    <a:ext uri="{FF2B5EF4-FFF2-40B4-BE49-F238E27FC236}">
                      <a16:creationId xmlns:a16="http://schemas.microsoft.com/office/drawing/2014/main" id="{FC7C9442-0075-4C8C-AE0F-582D16842866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134;p56">
                  <a:extLst>
                    <a:ext uri="{FF2B5EF4-FFF2-40B4-BE49-F238E27FC236}">
                      <a16:creationId xmlns:a16="http://schemas.microsoft.com/office/drawing/2014/main" id="{32FA812E-EBB1-46F8-9123-EA3B6F324A28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135;p56">
                <a:extLst>
                  <a:ext uri="{FF2B5EF4-FFF2-40B4-BE49-F238E27FC236}">
                    <a16:creationId xmlns:a16="http://schemas.microsoft.com/office/drawing/2014/main" id="{5526B08A-E4C9-4F80-AF79-4DE2C94A92BD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72" name="Google Shape;5136;p56">
                  <a:extLst>
                    <a:ext uri="{FF2B5EF4-FFF2-40B4-BE49-F238E27FC236}">
                      <a16:creationId xmlns:a16="http://schemas.microsoft.com/office/drawing/2014/main" id="{F7AD402A-05F5-4C5E-8C35-26A744C72CE3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137;p56">
                  <a:extLst>
                    <a:ext uri="{FF2B5EF4-FFF2-40B4-BE49-F238E27FC236}">
                      <a16:creationId xmlns:a16="http://schemas.microsoft.com/office/drawing/2014/main" id="{DBBE0169-38FB-402F-9E61-F35364234E2D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138;p56">
                <a:extLst>
                  <a:ext uri="{FF2B5EF4-FFF2-40B4-BE49-F238E27FC236}">
                    <a16:creationId xmlns:a16="http://schemas.microsoft.com/office/drawing/2014/main" id="{F41B0766-4867-434E-B51F-4B2798A5192A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70" name="Google Shape;5139;p56">
                  <a:extLst>
                    <a:ext uri="{FF2B5EF4-FFF2-40B4-BE49-F238E27FC236}">
                      <a16:creationId xmlns:a16="http://schemas.microsoft.com/office/drawing/2014/main" id="{13C6F7D6-82B5-4E1A-9FD0-E834B1B69B9A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140;p56">
                  <a:extLst>
                    <a:ext uri="{FF2B5EF4-FFF2-40B4-BE49-F238E27FC236}">
                      <a16:creationId xmlns:a16="http://schemas.microsoft.com/office/drawing/2014/main" id="{CB2FC50B-627A-4DCF-9EC6-1F383E2DAC27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5141;p56">
                <a:extLst>
                  <a:ext uri="{FF2B5EF4-FFF2-40B4-BE49-F238E27FC236}">
                    <a16:creationId xmlns:a16="http://schemas.microsoft.com/office/drawing/2014/main" id="{200A7130-0087-4D62-A140-62D514F10E62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68" name="Google Shape;5142;p56">
                  <a:extLst>
                    <a:ext uri="{FF2B5EF4-FFF2-40B4-BE49-F238E27FC236}">
                      <a16:creationId xmlns:a16="http://schemas.microsoft.com/office/drawing/2014/main" id="{F4AD891C-803C-43EC-8B37-0C4178E50698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5143;p56">
                  <a:extLst>
                    <a:ext uri="{FF2B5EF4-FFF2-40B4-BE49-F238E27FC236}">
                      <a16:creationId xmlns:a16="http://schemas.microsoft.com/office/drawing/2014/main" id="{E6D93322-7E84-431A-8953-5CB23C58808A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" name="Google Shape;5144;p56">
                <a:extLst>
                  <a:ext uri="{FF2B5EF4-FFF2-40B4-BE49-F238E27FC236}">
                    <a16:creationId xmlns:a16="http://schemas.microsoft.com/office/drawing/2014/main" id="{6AB543EA-BC46-49FA-A055-990F4A3AD467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5;p56">
                <a:extLst>
                  <a:ext uri="{FF2B5EF4-FFF2-40B4-BE49-F238E27FC236}">
                    <a16:creationId xmlns:a16="http://schemas.microsoft.com/office/drawing/2014/main" id="{AE6A3F78-D16C-46B6-B58D-AA58D9849628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5146;p56">
                <a:extLst>
                  <a:ext uri="{FF2B5EF4-FFF2-40B4-BE49-F238E27FC236}">
                    <a16:creationId xmlns:a16="http://schemas.microsoft.com/office/drawing/2014/main" id="{A38C8EF1-4D39-43EB-B3DB-B0DF3399E49E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66" name="Google Shape;5147;p56">
                  <a:extLst>
                    <a:ext uri="{FF2B5EF4-FFF2-40B4-BE49-F238E27FC236}">
                      <a16:creationId xmlns:a16="http://schemas.microsoft.com/office/drawing/2014/main" id="{5E00603E-2CE6-46AB-93CD-536BBB9730C2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5148;p56">
                  <a:extLst>
                    <a:ext uri="{FF2B5EF4-FFF2-40B4-BE49-F238E27FC236}">
                      <a16:creationId xmlns:a16="http://schemas.microsoft.com/office/drawing/2014/main" id="{16768F78-D3C5-49ED-81E3-3A6C0008C84F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5149;p56">
                <a:extLst>
                  <a:ext uri="{FF2B5EF4-FFF2-40B4-BE49-F238E27FC236}">
                    <a16:creationId xmlns:a16="http://schemas.microsoft.com/office/drawing/2014/main" id="{5949824F-263F-4DA2-B2CD-F61679A95EBE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64" name="Google Shape;5150;p56">
                  <a:extLst>
                    <a:ext uri="{FF2B5EF4-FFF2-40B4-BE49-F238E27FC236}">
                      <a16:creationId xmlns:a16="http://schemas.microsoft.com/office/drawing/2014/main" id="{F72E5122-1B22-4548-9ED5-8DEA51FE797F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5151;p56">
                  <a:extLst>
                    <a:ext uri="{FF2B5EF4-FFF2-40B4-BE49-F238E27FC236}">
                      <a16:creationId xmlns:a16="http://schemas.microsoft.com/office/drawing/2014/main" id="{7C882584-DEAC-4930-A61E-B987AAEA3AA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5152;p56">
                <a:extLst>
                  <a:ext uri="{FF2B5EF4-FFF2-40B4-BE49-F238E27FC236}">
                    <a16:creationId xmlns:a16="http://schemas.microsoft.com/office/drawing/2014/main" id="{7FB45B5D-150C-4557-B2CB-D0394EC17C22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62" name="Google Shape;5153;p56">
                  <a:extLst>
                    <a:ext uri="{FF2B5EF4-FFF2-40B4-BE49-F238E27FC236}">
                      <a16:creationId xmlns:a16="http://schemas.microsoft.com/office/drawing/2014/main" id="{9F247EB1-D3A2-43B2-B062-3B85F0EFC735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5154;p56">
                  <a:extLst>
                    <a:ext uri="{FF2B5EF4-FFF2-40B4-BE49-F238E27FC236}">
                      <a16:creationId xmlns:a16="http://schemas.microsoft.com/office/drawing/2014/main" id="{6C2CFB0A-6076-4CEE-AE79-696E3B6FD097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5155;p56">
                <a:extLst>
                  <a:ext uri="{FF2B5EF4-FFF2-40B4-BE49-F238E27FC236}">
                    <a16:creationId xmlns:a16="http://schemas.microsoft.com/office/drawing/2014/main" id="{7B8F59CF-33CD-4936-9E9B-37BADC281F64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60" name="Google Shape;5156;p56">
                  <a:extLst>
                    <a:ext uri="{FF2B5EF4-FFF2-40B4-BE49-F238E27FC236}">
                      <a16:creationId xmlns:a16="http://schemas.microsoft.com/office/drawing/2014/main" id="{8980CED3-E394-47AD-A2C8-22EF5EF43335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5157;p56">
                  <a:extLst>
                    <a:ext uri="{FF2B5EF4-FFF2-40B4-BE49-F238E27FC236}">
                      <a16:creationId xmlns:a16="http://schemas.microsoft.com/office/drawing/2014/main" id="{7BEE8CE7-4EEC-4AD7-A458-2DE52CB6BB9B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5158;p56">
                <a:extLst>
                  <a:ext uri="{FF2B5EF4-FFF2-40B4-BE49-F238E27FC236}">
                    <a16:creationId xmlns:a16="http://schemas.microsoft.com/office/drawing/2014/main" id="{574DBA73-AB31-40E0-9FF7-745AAC2E19CE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58" name="Google Shape;5159;p56">
                  <a:extLst>
                    <a:ext uri="{FF2B5EF4-FFF2-40B4-BE49-F238E27FC236}">
                      <a16:creationId xmlns:a16="http://schemas.microsoft.com/office/drawing/2014/main" id="{C6DC9458-5D15-48F9-B6CA-FAD1F039ABC8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5160;p56">
                  <a:extLst>
                    <a:ext uri="{FF2B5EF4-FFF2-40B4-BE49-F238E27FC236}">
                      <a16:creationId xmlns:a16="http://schemas.microsoft.com/office/drawing/2014/main" id="{DEB5DAB5-3738-4592-B5E0-A76DAC7342DF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5161;p56">
                <a:extLst>
                  <a:ext uri="{FF2B5EF4-FFF2-40B4-BE49-F238E27FC236}">
                    <a16:creationId xmlns:a16="http://schemas.microsoft.com/office/drawing/2014/main" id="{B564BDAB-6717-4C96-86FE-EC4DDFEAE9CD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56" name="Google Shape;5162;p56">
                  <a:extLst>
                    <a:ext uri="{FF2B5EF4-FFF2-40B4-BE49-F238E27FC236}">
                      <a16:creationId xmlns:a16="http://schemas.microsoft.com/office/drawing/2014/main" id="{303B5428-2C06-45A6-8556-1DC7C3DB82BF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5163;p56">
                  <a:extLst>
                    <a:ext uri="{FF2B5EF4-FFF2-40B4-BE49-F238E27FC236}">
                      <a16:creationId xmlns:a16="http://schemas.microsoft.com/office/drawing/2014/main" id="{2B8FD82A-6962-4442-849D-BC72BBA5AF44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5164;p56">
                <a:extLst>
                  <a:ext uri="{FF2B5EF4-FFF2-40B4-BE49-F238E27FC236}">
                    <a16:creationId xmlns:a16="http://schemas.microsoft.com/office/drawing/2014/main" id="{1654C65D-4541-492F-A4F4-D3CD0904596E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54" name="Google Shape;5165;p56">
                  <a:extLst>
                    <a:ext uri="{FF2B5EF4-FFF2-40B4-BE49-F238E27FC236}">
                      <a16:creationId xmlns:a16="http://schemas.microsoft.com/office/drawing/2014/main" id="{4ADA4981-4BF9-4E02-8466-69719C3569F5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5166;p56">
                  <a:extLst>
                    <a:ext uri="{FF2B5EF4-FFF2-40B4-BE49-F238E27FC236}">
                      <a16:creationId xmlns:a16="http://schemas.microsoft.com/office/drawing/2014/main" id="{FBB330D4-8353-445F-A5CB-76432A6C7D49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5167;p56">
                <a:extLst>
                  <a:ext uri="{FF2B5EF4-FFF2-40B4-BE49-F238E27FC236}">
                    <a16:creationId xmlns:a16="http://schemas.microsoft.com/office/drawing/2014/main" id="{B7382C18-8214-4F71-B216-F21B08B946A9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52" name="Google Shape;5168;p56">
                  <a:extLst>
                    <a:ext uri="{FF2B5EF4-FFF2-40B4-BE49-F238E27FC236}">
                      <a16:creationId xmlns:a16="http://schemas.microsoft.com/office/drawing/2014/main" id="{121255A8-D18C-41B9-8E8D-8D2EC815566D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5169;p56">
                  <a:extLst>
                    <a:ext uri="{FF2B5EF4-FFF2-40B4-BE49-F238E27FC236}">
                      <a16:creationId xmlns:a16="http://schemas.microsoft.com/office/drawing/2014/main" id="{3160CF00-6798-4593-83DC-39742A743245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5170;p56">
                <a:extLst>
                  <a:ext uri="{FF2B5EF4-FFF2-40B4-BE49-F238E27FC236}">
                    <a16:creationId xmlns:a16="http://schemas.microsoft.com/office/drawing/2014/main" id="{E2A50500-A1A2-4577-89A3-C52D605F1046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50" name="Google Shape;5171;p56">
                  <a:extLst>
                    <a:ext uri="{FF2B5EF4-FFF2-40B4-BE49-F238E27FC236}">
                      <a16:creationId xmlns:a16="http://schemas.microsoft.com/office/drawing/2014/main" id="{84E3B2D4-0131-4410-93E4-BA3DE595DB1E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5172;p56">
                  <a:extLst>
                    <a:ext uri="{FF2B5EF4-FFF2-40B4-BE49-F238E27FC236}">
                      <a16:creationId xmlns:a16="http://schemas.microsoft.com/office/drawing/2014/main" id="{E3272339-3190-4F44-B2AA-ED479C657149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5173;p56">
                <a:extLst>
                  <a:ext uri="{FF2B5EF4-FFF2-40B4-BE49-F238E27FC236}">
                    <a16:creationId xmlns:a16="http://schemas.microsoft.com/office/drawing/2014/main" id="{A4704D77-B335-45DA-956E-83B358FD18E6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48" name="Google Shape;5174;p56">
                  <a:extLst>
                    <a:ext uri="{FF2B5EF4-FFF2-40B4-BE49-F238E27FC236}">
                      <a16:creationId xmlns:a16="http://schemas.microsoft.com/office/drawing/2014/main" id="{3FA7E861-9304-4250-A886-2FF083779D02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5175;p56">
                  <a:extLst>
                    <a:ext uri="{FF2B5EF4-FFF2-40B4-BE49-F238E27FC236}">
                      <a16:creationId xmlns:a16="http://schemas.microsoft.com/office/drawing/2014/main" id="{881360D2-5A03-4D14-A8E4-DE006EA8FEA7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5176;p56">
                <a:extLst>
                  <a:ext uri="{FF2B5EF4-FFF2-40B4-BE49-F238E27FC236}">
                    <a16:creationId xmlns:a16="http://schemas.microsoft.com/office/drawing/2014/main" id="{8E43DFD5-F9D6-4855-8A0E-4F63A81F48C9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46" name="Google Shape;5177;p56">
                  <a:extLst>
                    <a:ext uri="{FF2B5EF4-FFF2-40B4-BE49-F238E27FC236}">
                      <a16:creationId xmlns:a16="http://schemas.microsoft.com/office/drawing/2014/main" id="{0272E737-9998-4CFC-AAE5-F05A944AD4DC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5178;p56">
                  <a:extLst>
                    <a:ext uri="{FF2B5EF4-FFF2-40B4-BE49-F238E27FC236}">
                      <a16:creationId xmlns:a16="http://schemas.microsoft.com/office/drawing/2014/main" id="{B337AD15-A765-48F2-906C-4E783F28CC22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5179;p56">
                <a:extLst>
                  <a:ext uri="{FF2B5EF4-FFF2-40B4-BE49-F238E27FC236}">
                    <a16:creationId xmlns:a16="http://schemas.microsoft.com/office/drawing/2014/main" id="{FCF1FC59-4972-44B0-AAD9-7173919A2A36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44" name="Google Shape;5180;p56">
                  <a:extLst>
                    <a:ext uri="{FF2B5EF4-FFF2-40B4-BE49-F238E27FC236}">
                      <a16:creationId xmlns:a16="http://schemas.microsoft.com/office/drawing/2014/main" id="{558E58B7-D89C-40B4-850F-1882FF456FFB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5181;p56">
                  <a:extLst>
                    <a:ext uri="{FF2B5EF4-FFF2-40B4-BE49-F238E27FC236}">
                      <a16:creationId xmlns:a16="http://schemas.microsoft.com/office/drawing/2014/main" id="{CEDF5D41-5AEE-4D0A-8E80-DE74FA6D70CE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5182;p56">
                <a:extLst>
                  <a:ext uri="{FF2B5EF4-FFF2-40B4-BE49-F238E27FC236}">
                    <a16:creationId xmlns:a16="http://schemas.microsoft.com/office/drawing/2014/main" id="{220A2247-A5A1-4F3B-B89D-DFB607AC344F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42" name="Google Shape;5183;p56">
                  <a:extLst>
                    <a:ext uri="{FF2B5EF4-FFF2-40B4-BE49-F238E27FC236}">
                      <a16:creationId xmlns:a16="http://schemas.microsoft.com/office/drawing/2014/main" id="{61DC77E4-7593-4C87-84A1-181197326EF3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5184;p56">
                  <a:extLst>
                    <a:ext uri="{FF2B5EF4-FFF2-40B4-BE49-F238E27FC236}">
                      <a16:creationId xmlns:a16="http://schemas.microsoft.com/office/drawing/2014/main" id="{0127CA90-0BD0-4B76-862C-4840811C5DD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" name="Google Shape;5185;p56">
                <a:extLst>
                  <a:ext uri="{FF2B5EF4-FFF2-40B4-BE49-F238E27FC236}">
                    <a16:creationId xmlns:a16="http://schemas.microsoft.com/office/drawing/2014/main" id="{D552943C-24E4-4DD7-B1C6-77909DCBAE6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40" name="Google Shape;5186;p56">
                  <a:extLst>
                    <a:ext uri="{FF2B5EF4-FFF2-40B4-BE49-F238E27FC236}">
                      <a16:creationId xmlns:a16="http://schemas.microsoft.com/office/drawing/2014/main" id="{A8C8B544-4839-48F7-B00C-87AF8A7F0FD0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5187;p56">
                  <a:extLst>
                    <a:ext uri="{FF2B5EF4-FFF2-40B4-BE49-F238E27FC236}">
                      <a16:creationId xmlns:a16="http://schemas.microsoft.com/office/drawing/2014/main" id="{713B59E5-21D4-46BF-9AD6-CD9C0F5FE1C0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5188;p56">
                <a:extLst>
                  <a:ext uri="{FF2B5EF4-FFF2-40B4-BE49-F238E27FC236}">
                    <a16:creationId xmlns:a16="http://schemas.microsoft.com/office/drawing/2014/main" id="{8DB9C1A5-7589-4F6D-9A0A-43A3983A17D2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38" name="Google Shape;5189;p56">
                  <a:extLst>
                    <a:ext uri="{FF2B5EF4-FFF2-40B4-BE49-F238E27FC236}">
                      <a16:creationId xmlns:a16="http://schemas.microsoft.com/office/drawing/2014/main" id="{B7F8A086-E3FB-4044-A897-C9F22159E153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5190;p56">
                  <a:extLst>
                    <a:ext uri="{FF2B5EF4-FFF2-40B4-BE49-F238E27FC236}">
                      <a16:creationId xmlns:a16="http://schemas.microsoft.com/office/drawing/2014/main" id="{2AD56FA5-000A-43FF-A960-4803A7E6279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5191;p56">
                <a:extLst>
                  <a:ext uri="{FF2B5EF4-FFF2-40B4-BE49-F238E27FC236}">
                    <a16:creationId xmlns:a16="http://schemas.microsoft.com/office/drawing/2014/main" id="{167DF477-9692-45D5-B22A-B96A42654B86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36" name="Google Shape;5192;p56">
                  <a:extLst>
                    <a:ext uri="{FF2B5EF4-FFF2-40B4-BE49-F238E27FC236}">
                      <a16:creationId xmlns:a16="http://schemas.microsoft.com/office/drawing/2014/main" id="{6CA3AC65-027C-44EF-91AA-8B5F489A4A21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5193;p56">
                  <a:extLst>
                    <a:ext uri="{FF2B5EF4-FFF2-40B4-BE49-F238E27FC236}">
                      <a16:creationId xmlns:a16="http://schemas.microsoft.com/office/drawing/2014/main" id="{3D9B5CDF-29FA-4495-8A93-A4C024432469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5194;p56">
                <a:extLst>
                  <a:ext uri="{FF2B5EF4-FFF2-40B4-BE49-F238E27FC236}">
                    <a16:creationId xmlns:a16="http://schemas.microsoft.com/office/drawing/2014/main" id="{C0588410-E67B-4B8A-B134-02727A42F02A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34" name="Google Shape;5195;p56">
                  <a:extLst>
                    <a:ext uri="{FF2B5EF4-FFF2-40B4-BE49-F238E27FC236}">
                      <a16:creationId xmlns:a16="http://schemas.microsoft.com/office/drawing/2014/main" id="{E5D9C9BD-C81C-4214-96AA-31F24BB875A4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5196;p56">
                  <a:extLst>
                    <a:ext uri="{FF2B5EF4-FFF2-40B4-BE49-F238E27FC236}">
                      <a16:creationId xmlns:a16="http://schemas.microsoft.com/office/drawing/2014/main" id="{44BC24D2-5CEB-487E-A3E7-3C3E1AA4AD36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5197;p56">
                <a:extLst>
                  <a:ext uri="{FF2B5EF4-FFF2-40B4-BE49-F238E27FC236}">
                    <a16:creationId xmlns:a16="http://schemas.microsoft.com/office/drawing/2014/main" id="{B45045DB-803F-4DF4-AAEF-FB448A8E5F76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32" name="Google Shape;5198;p56">
                  <a:extLst>
                    <a:ext uri="{FF2B5EF4-FFF2-40B4-BE49-F238E27FC236}">
                      <a16:creationId xmlns:a16="http://schemas.microsoft.com/office/drawing/2014/main" id="{520C4001-B2B1-4406-BF91-5269F18CADEE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5199;p56">
                  <a:extLst>
                    <a:ext uri="{FF2B5EF4-FFF2-40B4-BE49-F238E27FC236}">
                      <a16:creationId xmlns:a16="http://schemas.microsoft.com/office/drawing/2014/main" id="{0E5841E4-C902-40A3-A399-BCE64E1F9609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" name="Google Shape;5200;p56">
                <a:extLst>
                  <a:ext uri="{FF2B5EF4-FFF2-40B4-BE49-F238E27FC236}">
                    <a16:creationId xmlns:a16="http://schemas.microsoft.com/office/drawing/2014/main" id="{2DB80C08-A2AB-4ECA-BFFC-0E42BBDFCB36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30" name="Google Shape;5201;p56">
                  <a:extLst>
                    <a:ext uri="{FF2B5EF4-FFF2-40B4-BE49-F238E27FC236}">
                      <a16:creationId xmlns:a16="http://schemas.microsoft.com/office/drawing/2014/main" id="{8BA1C067-A40E-4C2F-B950-DB3A95CF17F0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5202;p56">
                  <a:extLst>
                    <a:ext uri="{FF2B5EF4-FFF2-40B4-BE49-F238E27FC236}">
                      <a16:creationId xmlns:a16="http://schemas.microsoft.com/office/drawing/2014/main" id="{E6130DA2-9794-4B34-B52C-D4A6FA004F6C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" name="Google Shape;5203;p56">
                <a:extLst>
                  <a:ext uri="{FF2B5EF4-FFF2-40B4-BE49-F238E27FC236}">
                    <a16:creationId xmlns:a16="http://schemas.microsoft.com/office/drawing/2014/main" id="{C74FCA6F-135F-44AC-A2CD-A546ABE7C550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28" name="Google Shape;5204;p56">
                  <a:extLst>
                    <a:ext uri="{FF2B5EF4-FFF2-40B4-BE49-F238E27FC236}">
                      <a16:creationId xmlns:a16="http://schemas.microsoft.com/office/drawing/2014/main" id="{5FFCAC46-F9F2-4418-A36C-1EC1F03FB15D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5205;p56">
                  <a:extLst>
                    <a:ext uri="{FF2B5EF4-FFF2-40B4-BE49-F238E27FC236}">
                      <a16:creationId xmlns:a16="http://schemas.microsoft.com/office/drawing/2014/main" id="{3EA2C17A-7970-4AE8-A698-A3E7B1465D64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5206;p56">
                <a:extLst>
                  <a:ext uri="{FF2B5EF4-FFF2-40B4-BE49-F238E27FC236}">
                    <a16:creationId xmlns:a16="http://schemas.microsoft.com/office/drawing/2014/main" id="{456E1D3E-C162-4E5C-8AB4-8398553DA225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26" name="Google Shape;5207;p56">
                  <a:extLst>
                    <a:ext uri="{FF2B5EF4-FFF2-40B4-BE49-F238E27FC236}">
                      <a16:creationId xmlns:a16="http://schemas.microsoft.com/office/drawing/2014/main" id="{B3382EF3-F8EB-4158-9276-42637156695D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5208;p56">
                  <a:extLst>
                    <a:ext uri="{FF2B5EF4-FFF2-40B4-BE49-F238E27FC236}">
                      <a16:creationId xmlns:a16="http://schemas.microsoft.com/office/drawing/2014/main" id="{E6F759B8-34A3-4B88-B56D-037A414EAF68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" name="Google Shape;5209;p56">
                <a:extLst>
                  <a:ext uri="{FF2B5EF4-FFF2-40B4-BE49-F238E27FC236}">
                    <a16:creationId xmlns:a16="http://schemas.microsoft.com/office/drawing/2014/main" id="{7A008D90-FAC4-4EB8-B3C8-93CF4E5480F1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24" name="Google Shape;5210;p56">
                  <a:extLst>
                    <a:ext uri="{FF2B5EF4-FFF2-40B4-BE49-F238E27FC236}">
                      <a16:creationId xmlns:a16="http://schemas.microsoft.com/office/drawing/2014/main" id="{16652486-7625-4CA2-88F1-62E95DDD1A47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211;p56">
                  <a:extLst>
                    <a:ext uri="{FF2B5EF4-FFF2-40B4-BE49-F238E27FC236}">
                      <a16:creationId xmlns:a16="http://schemas.microsoft.com/office/drawing/2014/main" id="{72746786-04DB-42DF-82DD-941FD0D6F0CB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" name="Google Shape;5212;p56">
                <a:extLst>
                  <a:ext uri="{FF2B5EF4-FFF2-40B4-BE49-F238E27FC236}">
                    <a16:creationId xmlns:a16="http://schemas.microsoft.com/office/drawing/2014/main" id="{004EF5BA-9A48-4E61-862A-FE5AD64B771A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22" name="Google Shape;5213;p56">
                  <a:extLst>
                    <a:ext uri="{FF2B5EF4-FFF2-40B4-BE49-F238E27FC236}">
                      <a16:creationId xmlns:a16="http://schemas.microsoft.com/office/drawing/2014/main" id="{03DE2463-7E43-49F8-9208-6B7887103B88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214;p56">
                  <a:extLst>
                    <a:ext uri="{FF2B5EF4-FFF2-40B4-BE49-F238E27FC236}">
                      <a16:creationId xmlns:a16="http://schemas.microsoft.com/office/drawing/2014/main" id="{8BB3C700-5437-4807-8551-F160C98ADAE0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" name="Google Shape;5215;p56">
                <a:extLst>
                  <a:ext uri="{FF2B5EF4-FFF2-40B4-BE49-F238E27FC236}">
                    <a16:creationId xmlns:a16="http://schemas.microsoft.com/office/drawing/2014/main" id="{C48D1EBC-6DF5-4E47-83B5-8F1BCB3DC751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20" name="Google Shape;5216;p56">
                  <a:extLst>
                    <a:ext uri="{FF2B5EF4-FFF2-40B4-BE49-F238E27FC236}">
                      <a16:creationId xmlns:a16="http://schemas.microsoft.com/office/drawing/2014/main" id="{EE5350A6-164E-46A4-9807-4805622FA08C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217;p56">
                  <a:extLst>
                    <a:ext uri="{FF2B5EF4-FFF2-40B4-BE49-F238E27FC236}">
                      <a16:creationId xmlns:a16="http://schemas.microsoft.com/office/drawing/2014/main" id="{49BAA54D-9546-4F22-849C-4EDD86A273E0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" name="Google Shape;5218;p56">
                <a:extLst>
                  <a:ext uri="{FF2B5EF4-FFF2-40B4-BE49-F238E27FC236}">
                    <a16:creationId xmlns:a16="http://schemas.microsoft.com/office/drawing/2014/main" id="{8E57E86F-C0FB-4B14-A819-CA93EAE48FB0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18" name="Google Shape;5219;p56">
                  <a:extLst>
                    <a:ext uri="{FF2B5EF4-FFF2-40B4-BE49-F238E27FC236}">
                      <a16:creationId xmlns:a16="http://schemas.microsoft.com/office/drawing/2014/main" id="{06B48E80-E32B-4B4D-890E-B540DC2ECEE8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220;p56">
                  <a:extLst>
                    <a:ext uri="{FF2B5EF4-FFF2-40B4-BE49-F238E27FC236}">
                      <a16:creationId xmlns:a16="http://schemas.microsoft.com/office/drawing/2014/main" id="{3411ADBC-DBC2-4676-A8B1-23992896F7CC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" name="Google Shape;5221;p56">
                <a:extLst>
                  <a:ext uri="{FF2B5EF4-FFF2-40B4-BE49-F238E27FC236}">
                    <a16:creationId xmlns:a16="http://schemas.microsoft.com/office/drawing/2014/main" id="{2E5F0564-C2D7-418E-890B-D3F21B6D59DE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16" name="Google Shape;5222;p56">
                  <a:extLst>
                    <a:ext uri="{FF2B5EF4-FFF2-40B4-BE49-F238E27FC236}">
                      <a16:creationId xmlns:a16="http://schemas.microsoft.com/office/drawing/2014/main" id="{D6DC8260-B76E-407D-B4AA-E466A0DCFFD7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223;p56">
                  <a:extLst>
                    <a:ext uri="{FF2B5EF4-FFF2-40B4-BE49-F238E27FC236}">
                      <a16:creationId xmlns:a16="http://schemas.microsoft.com/office/drawing/2014/main" id="{6D954515-89B7-40BF-9631-6A8337BC3515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5224;p56">
                <a:extLst>
                  <a:ext uri="{FF2B5EF4-FFF2-40B4-BE49-F238E27FC236}">
                    <a16:creationId xmlns:a16="http://schemas.microsoft.com/office/drawing/2014/main" id="{A31CC840-448E-4E6C-9911-7B81A16415E5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14" name="Google Shape;5225;p56">
                  <a:extLst>
                    <a:ext uri="{FF2B5EF4-FFF2-40B4-BE49-F238E27FC236}">
                      <a16:creationId xmlns:a16="http://schemas.microsoft.com/office/drawing/2014/main" id="{5D7DCC45-1283-44F9-A5F9-69557FE7EBFB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226;p56">
                  <a:extLst>
                    <a:ext uri="{FF2B5EF4-FFF2-40B4-BE49-F238E27FC236}">
                      <a16:creationId xmlns:a16="http://schemas.microsoft.com/office/drawing/2014/main" id="{B37D31C3-43D4-4AA2-94FE-2360729D15B9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" name="Google Shape;5227;p56">
                <a:extLst>
                  <a:ext uri="{FF2B5EF4-FFF2-40B4-BE49-F238E27FC236}">
                    <a16:creationId xmlns:a16="http://schemas.microsoft.com/office/drawing/2014/main" id="{B56BB665-2110-4B00-9E92-4F9189654BCE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12" name="Google Shape;5228;p56">
                  <a:extLst>
                    <a:ext uri="{FF2B5EF4-FFF2-40B4-BE49-F238E27FC236}">
                      <a16:creationId xmlns:a16="http://schemas.microsoft.com/office/drawing/2014/main" id="{433B5CC4-C05D-4A14-B7ED-E17537EE1C1C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229;p56">
                  <a:extLst>
                    <a:ext uri="{FF2B5EF4-FFF2-40B4-BE49-F238E27FC236}">
                      <a16:creationId xmlns:a16="http://schemas.microsoft.com/office/drawing/2014/main" id="{A7B8F2C8-E320-468F-B6EA-F1308158A375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" name="Google Shape;5230;p56">
                <a:extLst>
                  <a:ext uri="{FF2B5EF4-FFF2-40B4-BE49-F238E27FC236}">
                    <a16:creationId xmlns:a16="http://schemas.microsoft.com/office/drawing/2014/main" id="{FC27C1D9-17F8-471E-A17C-5782039D51D2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110" name="Google Shape;5231;p56">
                  <a:extLst>
                    <a:ext uri="{FF2B5EF4-FFF2-40B4-BE49-F238E27FC236}">
                      <a16:creationId xmlns:a16="http://schemas.microsoft.com/office/drawing/2014/main" id="{756F042C-5769-402C-8CC4-681272C2FE24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232;p56">
                  <a:extLst>
                    <a:ext uri="{FF2B5EF4-FFF2-40B4-BE49-F238E27FC236}">
                      <a16:creationId xmlns:a16="http://schemas.microsoft.com/office/drawing/2014/main" id="{AA894788-BB11-4317-BF07-CC5295AA14AF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5233;p56">
                <a:extLst>
                  <a:ext uri="{FF2B5EF4-FFF2-40B4-BE49-F238E27FC236}">
                    <a16:creationId xmlns:a16="http://schemas.microsoft.com/office/drawing/2014/main" id="{062405BD-921C-40C2-A38D-5A993257DFDE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108" name="Google Shape;5234;p56">
                  <a:extLst>
                    <a:ext uri="{FF2B5EF4-FFF2-40B4-BE49-F238E27FC236}">
                      <a16:creationId xmlns:a16="http://schemas.microsoft.com/office/drawing/2014/main" id="{AEAE21BE-8BAA-4D2C-830F-AB82D3AA7446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235;p56">
                  <a:extLst>
                    <a:ext uri="{FF2B5EF4-FFF2-40B4-BE49-F238E27FC236}">
                      <a16:creationId xmlns:a16="http://schemas.microsoft.com/office/drawing/2014/main" id="{8F949B61-0D10-4BDB-B2CC-3339009EAE3D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5236;p56">
                <a:extLst>
                  <a:ext uri="{FF2B5EF4-FFF2-40B4-BE49-F238E27FC236}">
                    <a16:creationId xmlns:a16="http://schemas.microsoft.com/office/drawing/2014/main" id="{9DC7F0C8-6253-4E40-A85E-44349FEC8F74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106" name="Google Shape;5237;p56">
                  <a:extLst>
                    <a:ext uri="{FF2B5EF4-FFF2-40B4-BE49-F238E27FC236}">
                      <a16:creationId xmlns:a16="http://schemas.microsoft.com/office/drawing/2014/main" id="{558D6612-6BA9-4AA3-A067-F5098E1CEA4A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238;p56">
                  <a:extLst>
                    <a:ext uri="{FF2B5EF4-FFF2-40B4-BE49-F238E27FC236}">
                      <a16:creationId xmlns:a16="http://schemas.microsoft.com/office/drawing/2014/main" id="{18E6E941-D135-4CF6-8200-376D96D6F48C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" name="Google Shape;5239;p56">
                <a:extLst>
                  <a:ext uri="{FF2B5EF4-FFF2-40B4-BE49-F238E27FC236}">
                    <a16:creationId xmlns:a16="http://schemas.microsoft.com/office/drawing/2014/main" id="{C3F59EEB-2DDB-4C01-96E3-1C82FC907AE8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104" name="Google Shape;5240;p56">
                  <a:extLst>
                    <a:ext uri="{FF2B5EF4-FFF2-40B4-BE49-F238E27FC236}">
                      <a16:creationId xmlns:a16="http://schemas.microsoft.com/office/drawing/2014/main" id="{1F761B5D-512B-45CC-B2F8-5BA437F7FF86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241;p56">
                  <a:extLst>
                    <a:ext uri="{FF2B5EF4-FFF2-40B4-BE49-F238E27FC236}">
                      <a16:creationId xmlns:a16="http://schemas.microsoft.com/office/drawing/2014/main" id="{0A26F513-DF3D-4279-83C5-73249350A57A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" name="Google Shape;5242;p56">
                <a:extLst>
                  <a:ext uri="{FF2B5EF4-FFF2-40B4-BE49-F238E27FC236}">
                    <a16:creationId xmlns:a16="http://schemas.microsoft.com/office/drawing/2014/main" id="{79DC6CCD-847E-484B-A449-1354C9396B79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102" name="Google Shape;5243;p56">
                  <a:extLst>
                    <a:ext uri="{FF2B5EF4-FFF2-40B4-BE49-F238E27FC236}">
                      <a16:creationId xmlns:a16="http://schemas.microsoft.com/office/drawing/2014/main" id="{BF53CBD3-8B87-44D6-BCC4-E8EDDE12CB82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244;p56">
                  <a:extLst>
                    <a:ext uri="{FF2B5EF4-FFF2-40B4-BE49-F238E27FC236}">
                      <a16:creationId xmlns:a16="http://schemas.microsoft.com/office/drawing/2014/main" id="{CDA0FF9D-19C8-4CE7-9264-69338D6834CF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" name="Google Shape;5245;p56">
                <a:extLst>
                  <a:ext uri="{FF2B5EF4-FFF2-40B4-BE49-F238E27FC236}">
                    <a16:creationId xmlns:a16="http://schemas.microsoft.com/office/drawing/2014/main" id="{57F07069-ABE6-4671-B57B-60085CD5BBA1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100" name="Google Shape;5246;p56">
                  <a:extLst>
                    <a:ext uri="{FF2B5EF4-FFF2-40B4-BE49-F238E27FC236}">
                      <a16:creationId xmlns:a16="http://schemas.microsoft.com/office/drawing/2014/main" id="{01ED4D09-BCBA-4092-87A8-8727F5063CFD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247;p56">
                  <a:extLst>
                    <a:ext uri="{FF2B5EF4-FFF2-40B4-BE49-F238E27FC236}">
                      <a16:creationId xmlns:a16="http://schemas.microsoft.com/office/drawing/2014/main" id="{6B62C02B-264A-4E66-A06E-57AA434F3DD3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83" name="Google Shape;1083;p32"/>
          <p:cNvSpPr/>
          <p:nvPr/>
        </p:nvSpPr>
        <p:spPr>
          <a:xfrm rot="-10505273" flipH="1">
            <a:off x="6334321" y="1122067"/>
            <a:ext cx="2833252" cy="3221171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32"/>
          <p:cNvSpPr txBox="1">
            <a:spLocks noGrp="1"/>
          </p:cNvSpPr>
          <p:nvPr>
            <p:ph type="title"/>
          </p:nvPr>
        </p:nvSpPr>
        <p:spPr>
          <a:xfrm>
            <a:off x="582989" y="476314"/>
            <a:ext cx="459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85" name="Google Shape;1085;p32"/>
          <p:cNvSpPr txBox="1">
            <a:spLocks noGrp="1"/>
          </p:cNvSpPr>
          <p:nvPr>
            <p:ph type="subTitle" idx="1"/>
          </p:nvPr>
        </p:nvSpPr>
        <p:spPr>
          <a:xfrm>
            <a:off x="159910" y="1803149"/>
            <a:ext cx="6415766" cy="2766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accent4"/>
              </a:buClr>
              <a:buFont typeface="Open Sans"/>
              <a:buChar char="●"/>
            </a:pPr>
            <a:r>
              <a:rPr lang="en-US" sz="1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Corona virus incident occurred in Wuhan, China.</a:t>
            </a:r>
          </a:p>
          <a:p>
            <a:pPr lvl="0">
              <a:lnSpc>
                <a:spcPct val="115000"/>
              </a:lnSpc>
              <a:buClr>
                <a:schemeClr val="accent4"/>
              </a:buClr>
              <a:buFont typeface="Open Sans"/>
              <a:buChar char="●"/>
            </a:pPr>
            <a:endParaRPr lang="en-US" sz="1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15000"/>
              </a:lnSpc>
              <a:buClr>
                <a:schemeClr val="accent4"/>
              </a:buClr>
              <a:buFont typeface="Open Sans"/>
              <a:buChar char="●"/>
            </a:pPr>
            <a:r>
              <a:rPr lang="en-US" sz="1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Spread rapidly to every region of the world.</a:t>
            </a:r>
          </a:p>
          <a:p>
            <a:pPr lvl="0">
              <a:lnSpc>
                <a:spcPct val="115000"/>
              </a:lnSpc>
              <a:buClr>
                <a:schemeClr val="accent4"/>
              </a:buClr>
              <a:buFont typeface="Open Sans"/>
              <a:buChar char="●"/>
            </a:pPr>
            <a:endParaRPr lang="en-US" sz="1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15000"/>
              </a:lnSpc>
              <a:buClr>
                <a:schemeClr val="accent4"/>
              </a:buClr>
              <a:buFont typeface="Open Sans"/>
              <a:buChar char="●"/>
            </a:pPr>
            <a:r>
              <a:rPr lang="en-US" sz="1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have knowledge of how the virus contacted the host during infection, and to develop new drugs or to reuse existing drugs. </a:t>
            </a:r>
            <a:br>
              <a:rPr lang="en-US" sz="1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15000"/>
              </a:lnSpc>
              <a:buClr>
                <a:schemeClr val="accent4"/>
              </a:buClr>
              <a:buFont typeface="Open Sans"/>
              <a:buChar char="●"/>
            </a:pPr>
            <a:r>
              <a:rPr lang="en-US" sz="1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Clinical trials both RNA and protein sequences are used effectively.</a:t>
            </a:r>
          </a:p>
          <a:p>
            <a:pPr lvl="0">
              <a:lnSpc>
                <a:spcPct val="115000"/>
              </a:lnSpc>
              <a:buClr>
                <a:schemeClr val="accent4"/>
              </a:buClr>
              <a:buFont typeface="Open Sans"/>
              <a:buChar char="●"/>
            </a:pPr>
            <a:endParaRPr lang="en-US" sz="1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15000"/>
              </a:lnSpc>
              <a:buClr>
                <a:schemeClr val="accent4"/>
              </a:buClr>
              <a:buFont typeface="Open Sans"/>
              <a:buChar char="●"/>
            </a:pPr>
            <a:r>
              <a:rPr lang="en-US" sz="1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 of these methods is based on protein–protein interactions.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</p:txBody>
      </p:sp>
      <p:grpSp>
        <p:nvGrpSpPr>
          <p:cNvPr id="1086" name="Google Shape;1086;p32"/>
          <p:cNvGrpSpPr/>
          <p:nvPr/>
        </p:nvGrpSpPr>
        <p:grpSpPr>
          <a:xfrm rot="-227331">
            <a:off x="5677071" y="1332131"/>
            <a:ext cx="1464572" cy="1418947"/>
            <a:chOff x="5236159" y="2351836"/>
            <a:chExt cx="1538609" cy="1490678"/>
          </a:xfrm>
          <a:solidFill>
            <a:srgbClr val="C00000"/>
          </a:solidFill>
        </p:grpSpPr>
        <p:sp>
          <p:nvSpPr>
            <p:cNvPr id="1087" name="Google Shape;1087;p32"/>
            <p:cNvSpPr/>
            <p:nvPr/>
          </p:nvSpPr>
          <p:spPr>
            <a:xfrm>
              <a:off x="5236159" y="3723276"/>
              <a:ext cx="138966" cy="119238"/>
            </a:xfrm>
            <a:custGeom>
              <a:avLst/>
              <a:gdLst/>
              <a:ahLst/>
              <a:cxnLst/>
              <a:rect l="l" t="t" r="r" b="b"/>
              <a:pathLst>
                <a:path w="1592" h="1366" extrusionOk="0">
                  <a:moveTo>
                    <a:pt x="910" y="1"/>
                  </a:moveTo>
                  <a:cubicBezTo>
                    <a:pt x="301" y="1"/>
                    <a:pt x="1" y="734"/>
                    <a:pt x="426" y="1167"/>
                  </a:cubicBezTo>
                  <a:cubicBezTo>
                    <a:pt x="566" y="1304"/>
                    <a:pt x="737" y="1365"/>
                    <a:pt x="904" y="1365"/>
                  </a:cubicBezTo>
                  <a:cubicBezTo>
                    <a:pt x="1256" y="1365"/>
                    <a:pt x="1592" y="1095"/>
                    <a:pt x="1592" y="683"/>
                  </a:cubicBezTo>
                  <a:cubicBezTo>
                    <a:pt x="1592" y="309"/>
                    <a:pt x="1284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6073291" y="3066057"/>
              <a:ext cx="138966" cy="119238"/>
            </a:xfrm>
            <a:custGeom>
              <a:avLst/>
              <a:gdLst/>
              <a:ahLst/>
              <a:cxnLst/>
              <a:rect l="l" t="t" r="r" b="b"/>
              <a:pathLst>
                <a:path w="1592" h="1366" extrusionOk="0">
                  <a:moveTo>
                    <a:pt x="910" y="0"/>
                  </a:moveTo>
                  <a:cubicBezTo>
                    <a:pt x="301" y="0"/>
                    <a:pt x="0" y="734"/>
                    <a:pt x="426" y="1166"/>
                  </a:cubicBezTo>
                  <a:cubicBezTo>
                    <a:pt x="565" y="1304"/>
                    <a:pt x="736" y="1365"/>
                    <a:pt x="904" y="1365"/>
                  </a:cubicBezTo>
                  <a:cubicBezTo>
                    <a:pt x="1255" y="1365"/>
                    <a:pt x="1591" y="1094"/>
                    <a:pt x="1591" y="682"/>
                  </a:cubicBezTo>
                  <a:cubicBezTo>
                    <a:pt x="1591" y="308"/>
                    <a:pt x="1283" y="0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6635802" y="2351836"/>
              <a:ext cx="138966" cy="118889"/>
            </a:xfrm>
            <a:custGeom>
              <a:avLst/>
              <a:gdLst/>
              <a:ahLst/>
              <a:cxnLst/>
              <a:rect l="l" t="t" r="r" b="b"/>
              <a:pathLst>
                <a:path w="1592" h="1362" extrusionOk="0">
                  <a:moveTo>
                    <a:pt x="910" y="1"/>
                  </a:moveTo>
                  <a:cubicBezTo>
                    <a:pt x="301" y="1"/>
                    <a:pt x="1" y="734"/>
                    <a:pt x="426" y="1159"/>
                  </a:cubicBezTo>
                  <a:cubicBezTo>
                    <a:pt x="566" y="1299"/>
                    <a:pt x="738" y="1361"/>
                    <a:pt x="906" y="1361"/>
                  </a:cubicBezTo>
                  <a:cubicBezTo>
                    <a:pt x="1256" y="1361"/>
                    <a:pt x="1592" y="1089"/>
                    <a:pt x="1592" y="682"/>
                  </a:cubicBezTo>
                  <a:cubicBezTo>
                    <a:pt x="1592" y="301"/>
                    <a:pt x="1284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5857592" y="2468284"/>
              <a:ext cx="69832" cy="59706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55" y="1"/>
                  </a:moveTo>
                  <a:cubicBezTo>
                    <a:pt x="155" y="1"/>
                    <a:pt x="1" y="368"/>
                    <a:pt x="213" y="580"/>
                  </a:cubicBezTo>
                  <a:cubicBezTo>
                    <a:pt x="285" y="652"/>
                    <a:pt x="373" y="684"/>
                    <a:pt x="458" y="684"/>
                  </a:cubicBezTo>
                  <a:cubicBezTo>
                    <a:pt x="634" y="684"/>
                    <a:pt x="800" y="548"/>
                    <a:pt x="800" y="346"/>
                  </a:cubicBezTo>
                  <a:cubicBezTo>
                    <a:pt x="800" y="155"/>
                    <a:pt x="646" y="1"/>
                    <a:pt x="4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32"/>
          <p:cNvGrpSpPr/>
          <p:nvPr/>
        </p:nvGrpSpPr>
        <p:grpSpPr>
          <a:xfrm rot="-411063">
            <a:off x="7970937" y="1947915"/>
            <a:ext cx="593943" cy="1085812"/>
            <a:chOff x="7972769" y="2483036"/>
            <a:chExt cx="480018" cy="877541"/>
          </a:xfrm>
        </p:grpSpPr>
        <p:sp>
          <p:nvSpPr>
            <p:cNvPr id="1092" name="Google Shape;1092;p32"/>
            <p:cNvSpPr/>
            <p:nvPr/>
          </p:nvSpPr>
          <p:spPr>
            <a:xfrm>
              <a:off x="7972769" y="3241426"/>
              <a:ext cx="138966" cy="119151"/>
            </a:xfrm>
            <a:custGeom>
              <a:avLst/>
              <a:gdLst/>
              <a:ahLst/>
              <a:cxnLst/>
              <a:rect l="l" t="t" r="r" b="b"/>
              <a:pathLst>
                <a:path w="1592" h="1365" extrusionOk="0">
                  <a:moveTo>
                    <a:pt x="909" y="0"/>
                  </a:moveTo>
                  <a:cubicBezTo>
                    <a:pt x="301" y="0"/>
                    <a:pt x="0" y="733"/>
                    <a:pt x="425" y="1166"/>
                  </a:cubicBezTo>
                  <a:cubicBezTo>
                    <a:pt x="565" y="1303"/>
                    <a:pt x="736" y="1365"/>
                    <a:pt x="904" y="1365"/>
                  </a:cubicBezTo>
                  <a:cubicBezTo>
                    <a:pt x="1255" y="1365"/>
                    <a:pt x="1591" y="1094"/>
                    <a:pt x="1591" y="682"/>
                  </a:cubicBezTo>
                  <a:cubicBezTo>
                    <a:pt x="1591" y="308"/>
                    <a:pt x="1283" y="0"/>
                    <a:pt x="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383566" y="2819021"/>
              <a:ext cx="69221" cy="59706"/>
            </a:xfrm>
            <a:custGeom>
              <a:avLst/>
              <a:gdLst/>
              <a:ahLst/>
              <a:cxnLst/>
              <a:rect l="l" t="t" r="r" b="b"/>
              <a:pathLst>
                <a:path w="793" h="684" extrusionOk="0">
                  <a:moveTo>
                    <a:pt x="455" y="1"/>
                  </a:moveTo>
                  <a:cubicBezTo>
                    <a:pt x="148" y="1"/>
                    <a:pt x="1" y="367"/>
                    <a:pt x="214" y="580"/>
                  </a:cubicBezTo>
                  <a:cubicBezTo>
                    <a:pt x="283" y="651"/>
                    <a:pt x="368" y="683"/>
                    <a:pt x="452" y="683"/>
                  </a:cubicBezTo>
                  <a:cubicBezTo>
                    <a:pt x="626" y="683"/>
                    <a:pt x="793" y="546"/>
                    <a:pt x="793" y="338"/>
                  </a:cubicBezTo>
                  <a:cubicBezTo>
                    <a:pt x="793" y="155"/>
                    <a:pt x="646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7999655" y="2483036"/>
              <a:ext cx="58921" cy="59619"/>
            </a:xfrm>
            <a:custGeom>
              <a:avLst/>
              <a:gdLst/>
              <a:ahLst/>
              <a:cxnLst/>
              <a:rect l="l" t="t" r="r" b="b"/>
              <a:pathLst>
                <a:path w="675" h="683" extrusionOk="0">
                  <a:moveTo>
                    <a:pt x="337" y="1"/>
                  </a:moveTo>
                  <a:cubicBezTo>
                    <a:pt x="147" y="1"/>
                    <a:pt x="0" y="155"/>
                    <a:pt x="0" y="345"/>
                  </a:cubicBezTo>
                  <a:cubicBezTo>
                    <a:pt x="0" y="528"/>
                    <a:pt x="147" y="682"/>
                    <a:pt x="337" y="682"/>
                  </a:cubicBezTo>
                  <a:cubicBezTo>
                    <a:pt x="521" y="682"/>
                    <a:pt x="675" y="528"/>
                    <a:pt x="675" y="345"/>
                  </a:cubicBezTo>
                  <a:cubicBezTo>
                    <a:pt x="675" y="155"/>
                    <a:pt x="521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EDBA84E-422C-47C9-B9CB-56EA916B9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5676" y="1510295"/>
            <a:ext cx="2467746" cy="25126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F566-E76E-482E-A4E2-2907C5D2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5" y="209262"/>
            <a:ext cx="6670515" cy="1122000"/>
          </a:xfrm>
        </p:spPr>
        <p:txBody>
          <a:bodyPr/>
          <a:lstStyle/>
          <a:p>
            <a:r>
              <a:rPr lang="en-US" sz="3200" dirty="0"/>
              <a:t>Protein–protein interactions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8BF44-3832-4381-B224-090C56FF0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670" y="1580800"/>
            <a:ext cx="4296041" cy="2725550"/>
          </a:xfrm>
        </p:spPr>
        <p:txBody>
          <a:bodyPr/>
          <a:lstStyle/>
          <a:p>
            <a:r>
              <a:rPr lang="en-US" sz="1600" dirty="0"/>
              <a:t>Protein–protein interactions (PPIs) are physical contacts. </a:t>
            </a:r>
          </a:p>
          <a:p>
            <a:endParaRPr lang="en-US" sz="1600" b="0" i="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Inactivate a protein.</a:t>
            </a:r>
          </a:p>
          <a:p>
            <a:endParaRPr lang="en-US" sz="1600" b="0" i="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protein function.</a:t>
            </a:r>
          </a:p>
          <a:p>
            <a:pPr marL="139700" indent="0">
              <a:buNone/>
            </a:pPr>
            <a:endParaRPr lang="ar-EG" sz="16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Demonstrate a new function that neither protein can exhibit alone.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2B9D7-7E0E-E6EB-859D-13F3EBE1BE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90" y="1331262"/>
            <a:ext cx="3510693" cy="33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7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34"/>
          <p:cNvSpPr/>
          <p:nvPr/>
        </p:nvSpPr>
        <p:spPr>
          <a:xfrm rot="-10505243" flipH="1">
            <a:off x="6284854" y="1884279"/>
            <a:ext cx="2125003" cy="2071077"/>
          </a:xfrm>
          <a:custGeom>
            <a:avLst/>
            <a:gdLst/>
            <a:ahLst/>
            <a:cxnLst/>
            <a:rect l="l" t="t" r="r" b="b"/>
            <a:pathLst>
              <a:path w="15177" h="21427" extrusionOk="0">
                <a:moveTo>
                  <a:pt x="8527" y="0"/>
                </a:moveTo>
                <a:cubicBezTo>
                  <a:pt x="6540" y="37"/>
                  <a:pt x="4649" y="1034"/>
                  <a:pt x="3292" y="2478"/>
                </a:cubicBezTo>
                <a:cubicBezTo>
                  <a:pt x="1936" y="3923"/>
                  <a:pt x="1093" y="5792"/>
                  <a:pt x="624" y="7720"/>
                </a:cubicBezTo>
                <a:cubicBezTo>
                  <a:pt x="0" y="10286"/>
                  <a:pt x="30" y="12962"/>
                  <a:pt x="697" y="15514"/>
                </a:cubicBezTo>
                <a:cubicBezTo>
                  <a:pt x="968" y="16577"/>
                  <a:pt x="1364" y="17625"/>
                  <a:pt x="1995" y="18512"/>
                </a:cubicBezTo>
                <a:cubicBezTo>
                  <a:pt x="3357" y="20441"/>
                  <a:pt x="5735" y="21426"/>
                  <a:pt x="8109" y="21426"/>
                </a:cubicBezTo>
                <a:cubicBezTo>
                  <a:pt x="8930" y="21426"/>
                  <a:pt x="9750" y="21308"/>
                  <a:pt x="10528" y="21071"/>
                </a:cubicBezTo>
                <a:cubicBezTo>
                  <a:pt x="11342" y="20822"/>
                  <a:pt x="12141" y="20440"/>
                  <a:pt x="12728" y="19817"/>
                </a:cubicBezTo>
                <a:cubicBezTo>
                  <a:pt x="13256" y="19260"/>
                  <a:pt x="13578" y="18534"/>
                  <a:pt x="13835" y="17808"/>
                </a:cubicBezTo>
                <a:cubicBezTo>
                  <a:pt x="14773" y="15206"/>
                  <a:pt x="15052" y="12405"/>
                  <a:pt x="15140" y="9641"/>
                </a:cubicBezTo>
                <a:cubicBezTo>
                  <a:pt x="15176" y="8417"/>
                  <a:pt x="15176" y="7178"/>
                  <a:pt x="14898" y="5990"/>
                </a:cubicBezTo>
                <a:cubicBezTo>
                  <a:pt x="14223" y="3116"/>
                  <a:pt x="11789" y="734"/>
                  <a:pt x="85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47D01-F375-4E04-8E92-F66DA3B7E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946" y="1212134"/>
            <a:ext cx="5972009" cy="2751728"/>
          </a:xfrm>
        </p:spPr>
        <p:txBody>
          <a:bodyPr/>
          <a:lstStyle/>
          <a:p>
            <a:r>
              <a:rPr lang="en-US" sz="1600" dirty="0"/>
              <a:t>Protein–protein interactions are important :</a:t>
            </a:r>
          </a:p>
          <a:p>
            <a:pPr lvl="1"/>
            <a:r>
              <a:rPr lang="en-US" sz="1600" dirty="0"/>
              <a:t>to examine protein functions </a:t>
            </a:r>
          </a:p>
          <a:p>
            <a:pPr lvl="1"/>
            <a:r>
              <a:rPr lang="en-US" sz="1600" dirty="0"/>
              <a:t>to determine the cause and progression of diseases. </a:t>
            </a:r>
          </a:p>
          <a:p>
            <a:endParaRPr lang="en-US" sz="1600" dirty="0"/>
          </a:p>
          <a:p>
            <a:r>
              <a:rPr lang="en-US" sz="1600" dirty="0"/>
              <a:t>When we predict the interaction, we will be able to have knowledge of how develop new drugs. </a:t>
            </a:r>
          </a:p>
          <a:p>
            <a:endParaRPr lang="en-US" dirty="0"/>
          </a:p>
        </p:txBody>
      </p:sp>
      <p:grpSp>
        <p:nvGrpSpPr>
          <p:cNvPr id="1132" name="Google Shape;1132;p34"/>
          <p:cNvGrpSpPr/>
          <p:nvPr/>
        </p:nvGrpSpPr>
        <p:grpSpPr>
          <a:xfrm>
            <a:off x="6800537" y="1149626"/>
            <a:ext cx="1128217" cy="598306"/>
            <a:chOff x="7166275" y="695028"/>
            <a:chExt cx="1128217" cy="598306"/>
          </a:xfrm>
        </p:grpSpPr>
        <p:sp>
          <p:nvSpPr>
            <p:cNvPr id="1133" name="Google Shape;1133;p34"/>
            <p:cNvSpPr/>
            <p:nvPr/>
          </p:nvSpPr>
          <p:spPr>
            <a:xfrm>
              <a:off x="7713093" y="695028"/>
              <a:ext cx="581399" cy="598306"/>
            </a:xfrm>
            <a:custGeom>
              <a:avLst/>
              <a:gdLst/>
              <a:ahLst/>
              <a:cxnLst/>
              <a:rect l="l" t="t" r="r" b="b"/>
              <a:pathLst>
                <a:path w="5822" h="5991" extrusionOk="0">
                  <a:moveTo>
                    <a:pt x="3512" y="1"/>
                  </a:moveTo>
                  <a:cubicBezTo>
                    <a:pt x="3285" y="309"/>
                    <a:pt x="3058" y="617"/>
                    <a:pt x="2830" y="969"/>
                  </a:cubicBezTo>
                  <a:lnTo>
                    <a:pt x="2772" y="969"/>
                  </a:lnTo>
                  <a:cubicBezTo>
                    <a:pt x="2581" y="969"/>
                    <a:pt x="2391" y="991"/>
                    <a:pt x="2207" y="1042"/>
                  </a:cubicBezTo>
                  <a:cubicBezTo>
                    <a:pt x="2024" y="727"/>
                    <a:pt x="1833" y="419"/>
                    <a:pt x="1613" y="125"/>
                  </a:cubicBezTo>
                  <a:lnTo>
                    <a:pt x="1613" y="125"/>
                  </a:lnTo>
                  <a:cubicBezTo>
                    <a:pt x="1672" y="507"/>
                    <a:pt x="1621" y="895"/>
                    <a:pt x="1635" y="1284"/>
                  </a:cubicBezTo>
                  <a:cubicBezTo>
                    <a:pt x="1474" y="1379"/>
                    <a:pt x="1327" y="1489"/>
                    <a:pt x="1203" y="1621"/>
                  </a:cubicBezTo>
                  <a:cubicBezTo>
                    <a:pt x="822" y="1430"/>
                    <a:pt x="426" y="1269"/>
                    <a:pt x="22" y="1144"/>
                  </a:cubicBezTo>
                  <a:lnTo>
                    <a:pt x="22" y="1144"/>
                  </a:lnTo>
                  <a:cubicBezTo>
                    <a:pt x="250" y="1562"/>
                    <a:pt x="477" y="1980"/>
                    <a:pt x="704" y="2398"/>
                  </a:cubicBezTo>
                  <a:cubicBezTo>
                    <a:pt x="653" y="2545"/>
                    <a:pt x="616" y="2691"/>
                    <a:pt x="594" y="2845"/>
                  </a:cubicBezTo>
                  <a:cubicBezTo>
                    <a:pt x="396" y="2875"/>
                    <a:pt x="198" y="2889"/>
                    <a:pt x="0" y="2897"/>
                  </a:cubicBezTo>
                  <a:cubicBezTo>
                    <a:pt x="169" y="2977"/>
                    <a:pt x="338" y="3065"/>
                    <a:pt x="499" y="3175"/>
                  </a:cubicBezTo>
                  <a:cubicBezTo>
                    <a:pt x="521" y="3190"/>
                    <a:pt x="550" y="3205"/>
                    <a:pt x="565" y="3219"/>
                  </a:cubicBezTo>
                  <a:cubicBezTo>
                    <a:pt x="572" y="3432"/>
                    <a:pt x="609" y="3637"/>
                    <a:pt x="668" y="3835"/>
                  </a:cubicBezTo>
                  <a:cubicBezTo>
                    <a:pt x="492" y="4106"/>
                    <a:pt x="323" y="4341"/>
                    <a:pt x="154" y="4576"/>
                  </a:cubicBezTo>
                  <a:cubicBezTo>
                    <a:pt x="174" y="4576"/>
                    <a:pt x="194" y="4576"/>
                    <a:pt x="214" y="4576"/>
                  </a:cubicBezTo>
                  <a:cubicBezTo>
                    <a:pt x="473" y="4576"/>
                    <a:pt x="731" y="4533"/>
                    <a:pt x="976" y="4451"/>
                  </a:cubicBezTo>
                  <a:cubicBezTo>
                    <a:pt x="1078" y="4598"/>
                    <a:pt x="1196" y="4730"/>
                    <a:pt x="1335" y="4847"/>
                  </a:cubicBezTo>
                  <a:cubicBezTo>
                    <a:pt x="1320" y="5155"/>
                    <a:pt x="1335" y="5470"/>
                    <a:pt x="1364" y="5778"/>
                  </a:cubicBezTo>
                  <a:cubicBezTo>
                    <a:pt x="1613" y="5631"/>
                    <a:pt x="1855" y="5455"/>
                    <a:pt x="2075" y="5265"/>
                  </a:cubicBezTo>
                  <a:cubicBezTo>
                    <a:pt x="2229" y="5316"/>
                    <a:pt x="2391" y="5345"/>
                    <a:pt x="2552" y="5367"/>
                  </a:cubicBezTo>
                  <a:lnTo>
                    <a:pt x="2830" y="5991"/>
                  </a:lnTo>
                  <a:cubicBezTo>
                    <a:pt x="2955" y="5785"/>
                    <a:pt x="3065" y="5565"/>
                    <a:pt x="3153" y="5338"/>
                  </a:cubicBezTo>
                  <a:cubicBezTo>
                    <a:pt x="3358" y="5301"/>
                    <a:pt x="3556" y="5235"/>
                    <a:pt x="3747" y="5147"/>
                  </a:cubicBezTo>
                  <a:cubicBezTo>
                    <a:pt x="4099" y="5287"/>
                    <a:pt x="4443" y="5463"/>
                    <a:pt x="4773" y="5661"/>
                  </a:cubicBezTo>
                  <a:cubicBezTo>
                    <a:pt x="4656" y="5287"/>
                    <a:pt x="4561" y="4913"/>
                    <a:pt x="4502" y="4532"/>
                  </a:cubicBezTo>
                  <a:cubicBezTo>
                    <a:pt x="4583" y="4429"/>
                    <a:pt x="4649" y="4319"/>
                    <a:pt x="4707" y="4209"/>
                  </a:cubicBezTo>
                  <a:cubicBezTo>
                    <a:pt x="4872" y="4193"/>
                    <a:pt x="5037" y="4184"/>
                    <a:pt x="5202" y="4184"/>
                  </a:cubicBezTo>
                  <a:cubicBezTo>
                    <a:pt x="5257" y="4184"/>
                    <a:pt x="5312" y="4185"/>
                    <a:pt x="5367" y="4187"/>
                  </a:cubicBezTo>
                  <a:cubicBezTo>
                    <a:pt x="5228" y="4011"/>
                    <a:pt x="5074" y="3842"/>
                    <a:pt x="4905" y="3688"/>
                  </a:cubicBezTo>
                  <a:cubicBezTo>
                    <a:pt x="4949" y="3527"/>
                    <a:pt x="4971" y="3359"/>
                    <a:pt x="4971" y="3197"/>
                  </a:cubicBezTo>
                  <a:cubicBezTo>
                    <a:pt x="5272" y="2948"/>
                    <a:pt x="5558" y="2684"/>
                    <a:pt x="5822" y="2405"/>
                  </a:cubicBezTo>
                  <a:cubicBezTo>
                    <a:pt x="5735" y="2404"/>
                    <a:pt x="5648" y="2403"/>
                    <a:pt x="5561" y="2403"/>
                  </a:cubicBezTo>
                  <a:cubicBezTo>
                    <a:pt x="5322" y="2403"/>
                    <a:pt x="5081" y="2409"/>
                    <a:pt x="4839" y="2420"/>
                  </a:cubicBezTo>
                  <a:cubicBezTo>
                    <a:pt x="4773" y="2237"/>
                    <a:pt x="4685" y="2068"/>
                    <a:pt x="4575" y="1907"/>
                  </a:cubicBezTo>
                  <a:cubicBezTo>
                    <a:pt x="4627" y="1606"/>
                    <a:pt x="4671" y="1313"/>
                    <a:pt x="4700" y="1013"/>
                  </a:cubicBezTo>
                  <a:lnTo>
                    <a:pt x="4700" y="1013"/>
                  </a:lnTo>
                  <a:cubicBezTo>
                    <a:pt x="4531" y="1174"/>
                    <a:pt x="4355" y="1320"/>
                    <a:pt x="4172" y="1474"/>
                  </a:cubicBezTo>
                  <a:cubicBezTo>
                    <a:pt x="4018" y="1342"/>
                    <a:pt x="3850" y="1240"/>
                    <a:pt x="3666" y="1159"/>
                  </a:cubicBezTo>
                  <a:cubicBezTo>
                    <a:pt x="3615" y="763"/>
                    <a:pt x="3564" y="382"/>
                    <a:pt x="3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7166275" y="868604"/>
              <a:ext cx="156100" cy="15610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76" y="0"/>
                  </a:moveTo>
                  <a:cubicBezTo>
                    <a:pt x="74" y="0"/>
                    <a:pt x="0" y="81"/>
                    <a:pt x="0" y="176"/>
                  </a:cubicBezTo>
                  <a:cubicBezTo>
                    <a:pt x="0" y="272"/>
                    <a:pt x="74" y="352"/>
                    <a:pt x="176" y="352"/>
                  </a:cubicBezTo>
                  <a:cubicBezTo>
                    <a:pt x="272" y="352"/>
                    <a:pt x="352" y="272"/>
                    <a:pt x="352" y="176"/>
                  </a:cubicBezTo>
                  <a:cubicBezTo>
                    <a:pt x="352" y="81"/>
                    <a:pt x="272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34"/>
          <p:cNvGrpSpPr/>
          <p:nvPr/>
        </p:nvGrpSpPr>
        <p:grpSpPr>
          <a:xfrm>
            <a:off x="7811587" y="2979236"/>
            <a:ext cx="1067025" cy="1010098"/>
            <a:chOff x="7431902" y="3345753"/>
            <a:chExt cx="1067025" cy="1010098"/>
          </a:xfrm>
        </p:grpSpPr>
        <p:sp>
          <p:nvSpPr>
            <p:cNvPr id="1136" name="Google Shape;1136;p34"/>
            <p:cNvSpPr/>
            <p:nvPr/>
          </p:nvSpPr>
          <p:spPr>
            <a:xfrm>
              <a:off x="7905795" y="3885231"/>
              <a:ext cx="457803" cy="470619"/>
            </a:xfrm>
            <a:custGeom>
              <a:avLst/>
              <a:gdLst/>
              <a:ahLst/>
              <a:cxnLst/>
              <a:rect l="l" t="t" r="r" b="b"/>
              <a:pathLst>
                <a:path w="4715" h="4847" extrusionOk="0">
                  <a:moveTo>
                    <a:pt x="2845" y="1"/>
                  </a:moveTo>
                  <a:cubicBezTo>
                    <a:pt x="2661" y="250"/>
                    <a:pt x="2478" y="499"/>
                    <a:pt x="2295" y="785"/>
                  </a:cubicBezTo>
                  <a:lnTo>
                    <a:pt x="2244" y="785"/>
                  </a:lnTo>
                  <a:cubicBezTo>
                    <a:pt x="2090" y="785"/>
                    <a:pt x="1936" y="800"/>
                    <a:pt x="1789" y="844"/>
                  </a:cubicBezTo>
                  <a:cubicBezTo>
                    <a:pt x="1642" y="587"/>
                    <a:pt x="1481" y="338"/>
                    <a:pt x="1312" y="96"/>
                  </a:cubicBezTo>
                  <a:lnTo>
                    <a:pt x="1312" y="96"/>
                  </a:lnTo>
                  <a:cubicBezTo>
                    <a:pt x="1356" y="411"/>
                    <a:pt x="1312" y="726"/>
                    <a:pt x="1320" y="1034"/>
                  </a:cubicBezTo>
                  <a:cubicBezTo>
                    <a:pt x="1195" y="1115"/>
                    <a:pt x="1078" y="1210"/>
                    <a:pt x="975" y="1313"/>
                  </a:cubicBezTo>
                  <a:cubicBezTo>
                    <a:pt x="667" y="1159"/>
                    <a:pt x="345" y="1027"/>
                    <a:pt x="15" y="924"/>
                  </a:cubicBezTo>
                  <a:lnTo>
                    <a:pt x="15" y="924"/>
                  </a:lnTo>
                  <a:lnTo>
                    <a:pt x="572" y="1943"/>
                  </a:lnTo>
                  <a:cubicBezTo>
                    <a:pt x="528" y="2061"/>
                    <a:pt x="499" y="2185"/>
                    <a:pt x="484" y="2310"/>
                  </a:cubicBezTo>
                  <a:cubicBezTo>
                    <a:pt x="323" y="2332"/>
                    <a:pt x="161" y="2339"/>
                    <a:pt x="0" y="2347"/>
                  </a:cubicBezTo>
                  <a:cubicBezTo>
                    <a:pt x="139" y="2413"/>
                    <a:pt x="279" y="2486"/>
                    <a:pt x="411" y="2567"/>
                  </a:cubicBezTo>
                  <a:cubicBezTo>
                    <a:pt x="425" y="2581"/>
                    <a:pt x="447" y="2596"/>
                    <a:pt x="462" y="2603"/>
                  </a:cubicBezTo>
                  <a:cubicBezTo>
                    <a:pt x="469" y="2772"/>
                    <a:pt x="491" y="2941"/>
                    <a:pt x="543" y="3102"/>
                  </a:cubicBezTo>
                  <a:cubicBezTo>
                    <a:pt x="403" y="3322"/>
                    <a:pt x="264" y="3512"/>
                    <a:pt x="125" y="3703"/>
                  </a:cubicBezTo>
                  <a:cubicBezTo>
                    <a:pt x="144" y="3704"/>
                    <a:pt x="163" y="3704"/>
                    <a:pt x="182" y="3704"/>
                  </a:cubicBezTo>
                  <a:cubicBezTo>
                    <a:pt x="390" y="3704"/>
                    <a:pt x="597" y="3668"/>
                    <a:pt x="792" y="3608"/>
                  </a:cubicBezTo>
                  <a:cubicBezTo>
                    <a:pt x="880" y="3725"/>
                    <a:pt x="975" y="3828"/>
                    <a:pt x="1085" y="3923"/>
                  </a:cubicBezTo>
                  <a:cubicBezTo>
                    <a:pt x="1078" y="4172"/>
                    <a:pt x="1085" y="4429"/>
                    <a:pt x="1107" y="4678"/>
                  </a:cubicBezTo>
                  <a:cubicBezTo>
                    <a:pt x="1312" y="4561"/>
                    <a:pt x="1503" y="4414"/>
                    <a:pt x="1686" y="4260"/>
                  </a:cubicBezTo>
                  <a:cubicBezTo>
                    <a:pt x="1811" y="4304"/>
                    <a:pt x="1943" y="4333"/>
                    <a:pt x="2075" y="4341"/>
                  </a:cubicBezTo>
                  <a:cubicBezTo>
                    <a:pt x="2148" y="4517"/>
                    <a:pt x="2222" y="4685"/>
                    <a:pt x="2295" y="4847"/>
                  </a:cubicBezTo>
                  <a:cubicBezTo>
                    <a:pt x="2405" y="4685"/>
                    <a:pt x="2493" y="4509"/>
                    <a:pt x="2559" y="4326"/>
                  </a:cubicBezTo>
                  <a:cubicBezTo>
                    <a:pt x="2727" y="4297"/>
                    <a:pt x="2889" y="4238"/>
                    <a:pt x="3043" y="4165"/>
                  </a:cubicBezTo>
                  <a:cubicBezTo>
                    <a:pt x="3329" y="4282"/>
                    <a:pt x="3607" y="4421"/>
                    <a:pt x="3878" y="4583"/>
                  </a:cubicBezTo>
                  <a:cubicBezTo>
                    <a:pt x="3776" y="4282"/>
                    <a:pt x="3702" y="3974"/>
                    <a:pt x="3651" y="3666"/>
                  </a:cubicBezTo>
                  <a:cubicBezTo>
                    <a:pt x="3717" y="3578"/>
                    <a:pt x="3776" y="3498"/>
                    <a:pt x="3820" y="3402"/>
                  </a:cubicBezTo>
                  <a:cubicBezTo>
                    <a:pt x="3996" y="3388"/>
                    <a:pt x="4172" y="3380"/>
                    <a:pt x="4355" y="3380"/>
                  </a:cubicBezTo>
                  <a:cubicBezTo>
                    <a:pt x="4238" y="3241"/>
                    <a:pt x="4113" y="3109"/>
                    <a:pt x="3981" y="2985"/>
                  </a:cubicBezTo>
                  <a:cubicBezTo>
                    <a:pt x="4010" y="2853"/>
                    <a:pt x="4032" y="2721"/>
                    <a:pt x="4032" y="2581"/>
                  </a:cubicBezTo>
                  <a:cubicBezTo>
                    <a:pt x="4274" y="2383"/>
                    <a:pt x="4502" y="2178"/>
                    <a:pt x="4714" y="1951"/>
                  </a:cubicBezTo>
                  <a:cubicBezTo>
                    <a:pt x="4450" y="1951"/>
                    <a:pt x="4186" y="1951"/>
                    <a:pt x="3922" y="1965"/>
                  </a:cubicBezTo>
                  <a:cubicBezTo>
                    <a:pt x="3871" y="1819"/>
                    <a:pt x="3798" y="1680"/>
                    <a:pt x="3702" y="1548"/>
                  </a:cubicBezTo>
                  <a:cubicBezTo>
                    <a:pt x="3746" y="1306"/>
                    <a:pt x="3783" y="1064"/>
                    <a:pt x="3805" y="822"/>
                  </a:cubicBezTo>
                  <a:lnTo>
                    <a:pt x="3805" y="822"/>
                  </a:lnTo>
                  <a:cubicBezTo>
                    <a:pt x="3666" y="954"/>
                    <a:pt x="3527" y="1071"/>
                    <a:pt x="3380" y="1188"/>
                  </a:cubicBezTo>
                  <a:cubicBezTo>
                    <a:pt x="3255" y="1086"/>
                    <a:pt x="3116" y="1005"/>
                    <a:pt x="2969" y="939"/>
                  </a:cubicBezTo>
                  <a:cubicBezTo>
                    <a:pt x="2925" y="616"/>
                    <a:pt x="2881" y="309"/>
                    <a:pt x="2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 rot="10800000">
              <a:off x="8363595" y="3345753"/>
              <a:ext cx="135333" cy="113915"/>
            </a:xfrm>
            <a:custGeom>
              <a:avLst/>
              <a:gdLst/>
              <a:ahLst/>
              <a:cxnLst/>
              <a:rect l="l" t="t" r="r" b="b"/>
              <a:pathLst>
                <a:path w="419" h="353" extrusionOk="0">
                  <a:moveTo>
                    <a:pt x="248" y="1"/>
                  </a:moveTo>
                  <a:cubicBezTo>
                    <a:pt x="244" y="1"/>
                    <a:pt x="240" y="1"/>
                    <a:pt x="236" y="1"/>
                  </a:cubicBezTo>
                  <a:cubicBezTo>
                    <a:pt x="82" y="1"/>
                    <a:pt x="1" y="185"/>
                    <a:pt x="111" y="302"/>
                  </a:cubicBezTo>
                  <a:cubicBezTo>
                    <a:pt x="148" y="337"/>
                    <a:pt x="193" y="353"/>
                    <a:pt x="237" y="353"/>
                  </a:cubicBezTo>
                  <a:cubicBezTo>
                    <a:pt x="331" y="353"/>
                    <a:pt x="419" y="282"/>
                    <a:pt x="419" y="177"/>
                  </a:cubicBezTo>
                  <a:cubicBezTo>
                    <a:pt x="419" y="79"/>
                    <a:pt x="345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7431902" y="4035268"/>
              <a:ext cx="198751" cy="170523"/>
            </a:xfrm>
            <a:custGeom>
              <a:avLst/>
              <a:gdLst/>
              <a:ahLst/>
              <a:cxnLst/>
              <a:rect l="l" t="t" r="r" b="b"/>
              <a:pathLst>
                <a:path w="748" h="642" extrusionOk="0">
                  <a:moveTo>
                    <a:pt x="425" y="1"/>
                  </a:moveTo>
                  <a:cubicBezTo>
                    <a:pt x="139" y="1"/>
                    <a:pt x="0" y="345"/>
                    <a:pt x="198" y="543"/>
                  </a:cubicBezTo>
                  <a:cubicBezTo>
                    <a:pt x="266" y="611"/>
                    <a:pt x="348" y="641"/>
                    <a:pt x="429" y="641"/>
                  </a:cubicBezTo>
                  <a:cubicBezTo>
                    <a:pt x="593" y="641"/>
                    <a:pt x="748" y="515"/>
                    <a:pt x="748" y="323"/>
                  </a:cubicBezTo>
                  <a:cubicBezTo>
                    <a:pt x="748" y="147"/>
                    <a:pt x="601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34"/>
          <p:cNvGrpSpPr/>
          <p:nvPr/>
        </p:nvGrpSpPr>
        <p:grpSpPr>
          <a:xfrm>
            <a:off x="8326594" y="1617694"/>
            <a:ext cx="760175" cy="781602"/>
            <a:chOff x="7388981" y="2076648"/>
            <a:chExt cx="653072" cy="671479"/>
          </a:xfrm>
        </p:grpSpPr>
        <p:grpSp>
          <p:nvGrpSpPr>
            <p:cNvPr id="1140" name="Google Shape;1140;p34"/>
            <p:cNvGrpSpPr/>
            <p:nvPr/>
          </p:nvGrpSpPr>
          <p:grpSpPr>
            <a:xfrm>
              <a:off x="7388981" y="2076648"/>
              <a:ext cx="653072" cy="671479"/>
              <a:chOff x="7388981" y="2076648"/>
              <a:chExt cx="653072" cy="671479"/>
            </a:xfrm>
          </p:grpSpPr>
          <p:sp>
            <p:nvSpPr>
              <p:cNvPr id="1141" name="Google Shape;1141;p34"/>
              <p:cNvSpPr/>
              <p:nvPr/>
            </p:nvSpPr>
            <p:spPr>
              <a:xfrm>
                <a:off x="7388981" y="2091115"/>
                <a:ext cx="536502" cy="657012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8674" extrusionOk="0">
                    <a:moveTo>
                      <a:pt x="2398" y="0"/>
                    </a:moveTo>
                    <a:lnTo>
                      <a:pt x="2398" y="0"/>
                    </a:lnTo>
                    <a:cubicBezTo>
                      <a:pt x="2493" y="609"/>
                      <a:pt x="2398" y="1239"/>
                      <a:pt x="2427" y="1862"/>
                    </a:cubicBezTo>
                    <a:cubicBezTo>
                      <a:pt x="2434" y="1892"/>
                      <a:pt x="2427" y="1921"/>
                      <a:pt x="2420" y="1950"/>
                    </a:cubicBezTo>
                    <a:cubicBezTo>
                      <a:pt x="2405" y="1972"/>
                      <a:pt x="2390" y="1994"/>
                      <a:pt x="2368" y="2009"/>
                    </a:cubicBezTo>
                    <a:lnTo>
                      <a:pt x="2002" y="2332"/>
                    </a:lnTo>
                    <a:cubicBezTo>
                      <a:pt x="1371" y="1994"/>
                      <a:pt x="711" y="1716"/>
                      <a:pt x="30" y="1503"/>
                    </a:cubicBezTo>
                    <a:lnTo>
                      <a:pt x="30" y="1503"/>
                    </a:lnTo>
                    <a:lnTo>
                      <a:pt x="1063" y="3387"/>
                    </a:lnTo>
                    <a:cubicBezTo>
                      <a:pt x="1093" y="3439"/>
                      <a:pt x="1115" y="3490"/>
                      <a:pt x="1129" y="3541"/>
                    </a:cubicBezTo>
                    <a:cubicBezTo>
                      <a:pt x="1173" y="3695"/>
                      <a:pt x="1122" y="3857"/>
                      <a:pt x="1063" y="4003"/>
                    </a:cubicBezTo>
                    <a:cubicBezTo>
                      <a:pt x="711" y="4062"/>
                      <a:pt x="352" y="4084"/>
                      <a:pt x="0" y="4106"/>
                    </a:cubicBezTo>
                    <a:cubicBezTo>
                      <a:pt x="257" y="4216"/>
                      <a:pt x="506" y="4348"/>
                      <a:pt x="748" y="4509"/>
                    </a:cubicBezTo>
                    <a:cubicBezTo>
                      <a:pt x="821" y="4553"/>
                      <a:pt x="895" y="4612"/>
                      <a:pt x="953" y="4678"/>
                    </a:cubicBezTo>
                    <a:cubicBezTo>
                      <a:pt x="1063" y="4832"/>
                      <a:pt x="1063" y="5052"/>
                      <a:pt x="1159" y="5220"/>
                    </a:cubicBezTo>
                    <a:cubicBezTo>
                      <a:pt x="843" y="5733"/>
                      <a:pt x="535" y="6159"/>
                      <a:pt x="227" y="6584"/>
                    </a:cubicBezTo>
                    <a:cubicBezTo>
                      <a:pt x="777" y="6569"/>
                      <a:pt x="1364" y="6525"/>
                      <a:pt x="1818" y="6203"/>
                    </a:cubicBezTo>
                    <a:cubicBezTo>
                      <a:pt x="1870" y="6298"/>
                      <a:pt x="1936" y="6386"/>
                      <a:pt x="2009" y="6467"/>
                    </a:cubicBezTo>
                    <a:cubicBezTo>
                      <a:pt x="1958" y="7097"/>
                      <a:pt x="1965" y="7735"/>
                      <a:pt x="2024" y="8365"/>
                    </a:cubicBezTo>
                    <a:cubicBezTo>
                      <a:pt x="2464" y="8102"/>
                      <a:pt x="2881" y="7786"/>
                      <a:pt x="3263" y="7442"/>
                    </a:cubicBezTo>
                    <a:cubicBezTo>
                      <a:pt x="3402" y="7442"/>
                      <a:pt x="3541" y="7464"/>
                      <a:pt x="3681" y="7500"/>
                    </a:cubicBezTo>
                    <a:cubicBezTo>
                      <a:pt x="3857" y="7904"/>
                      <a:pt x="4025" y="8285"/>
                      <a:pt x="4194" y="8673"/>
                    </a:cubicBezTo>
                    <a:cubicBezTo>
                      <a:pt x="4436" y="8285"/>
                      <a:pt x="4634" y="7874"/>
                      <a:pt x="4780" y="7442"/>
                    </a:cubicBezTo>
                    <a:cubicBezTo>
                      <a:pt x="4883" y="7376"/>
                      <a:pt x="4993" y="7310"/>
                      <a:pt x="5110" y="7258"/>
                    </a:cubicBezTo>
                    <a:cubicBezTo>
                      <a:pt x="5799" y="7500"/>
                      <a:pt x="6459" y="7808"/>
                      <a:pt x="7082" y="8182"/>
                    </a:cubicBezTo>
                    <a:cubicBezTo>
                      <a:pt x="6884" y="7610"/>
                      <a:pt x="6745" y="7016"/>
                      <a:pt x="6657" y="6415"/>
                    </a:cubicBezTo>
                    <a:cubicBezTo>
                      <a:pt x="6379" y="4575"/>
                      <a:pt x="5118" y="3043"/>
                      <a:pt x="4252" y="1415"/>
                    </a:cubicBezTo>
                    <a:cubicBezTo>
                      <a:pt x="3945" y="1503"/>
                      <a:pt x="3710" y="1591"/>
                      <a:pt x="3468" y="1672"/>
                    </a:cubicBezTo>
                    <a:cubicBezTo>
                      <a:pt x="3145" y="1093"/>
                      <a:pt x="2786" y="536"/>
                      <a:pt x="2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4"/>
              <p:cNvSpPr/>
              <p:nvPr/>
            </p:nvSpPr>
            <p:spPr>
              <a:xfrm>
                <a:off x="7452834" y="2185492"/>
                <a:ext cx="493706" cy="493782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6519" extrusionOk="0">
                    <a:moveTo>
                      <a:pt x="3255" y="1"/>
                    </a:moveTo>
                    <a:cubicBezTo>
                      <a:pt x="1459" y="1"/>
                      <a:pt x="0" y="1460"/>
                      <a:pt x="0" y="3263"/>
                    </a:cubicBezTo>
                    <a:cubicBezTo>
                      <a:pt x="0" y="5059"/>
                      <a:pt x="1459" y="6518"/>
                      <a:pt x="3255" y="6518"/>
                    </a:cubicBezTo>
                    <a:cubicBezTo>
                      <a:pt x="5059" y="6518"/>
                      <a:pt x="6518" y="5059"/>
                      <a:pt x="6518" y="3263"/>
                    </a:cubicBezTo>
                    <a:cubicBezTo>
                      <a:pt x="6518" y="1460"/>
                      <a:pt x="5059" y="1"/>
                      <a:pt x="3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4"/>
              <p:cNvSpPr/>
              <p:nvPr/>
            </p:nvSpPr>
            <p:spPr>
              <a:xfrm>
                <a:off x="7678249" y="2076648"/>
                <a:ext cx="363803" cy="50264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6636" extrusionOk="0">
                    <a:moveTo>
                      <a:pt x="1387" y="1"/>
                    </a:moveTo>
                    <a:cubicBezTo>
                      <a:pt x="888" y="653"/>
                      <a:pt x="426" y="1335"/>
                      <a:pt x="1" y="2039"/>
                    </a:cubicBezTo>
                    <a:cubicBezTo>
                      <a:pt x="771" y="2757"/>
                      <a:pt x="1159" y="3776"/>
                      <a:pt x="1621" y="4722"/>
                    </a:cubicBezTo>
                    <a:cubicBezTo>
                      <a:pt x="1944" y="5382"/>
                      <a:pt x="2310" y="6020"/>
                      <a:pt x="2714" y="6636"/>
                    </a:cubicBezTo>
                    <a:lnTo>
                      <a:pt x="2911" y="6262"/>
                    </a:lnTo>
                    <a:cubicBezTo>
                      <a:pt x="3234" y="6215"/>
                      <a:pt x="3561" y="6191"/>
                      <a:pt x="3886" y="6191"/>
                    </a:cubicBezTo>
                    <a:cubicBezTo>
                      <a:pt x="3967" y="6191"/>
                      <a:pt x="4048" y="6193"/>
                      <a:pt x="4128" y="6196"/>
                    </a:cubicBezTo>
                    <a:cubicBezTo>
                      <a:pt x="3872" y="5866"/>
                      <a:pt x="3579" y="5565"/>
                      <a:pt x="3263" y="5301"/>
                    </a:cubicBezTo>
                    <a:cubicBezTo>
                      <a:pt x="3263" y="5169"/>
                      <a:pt x="3278" y="5045"/>
                      <a:pt x="3293" y="4927"/>
                    </a:cubicBezTo>
                    <a:cubicBezTo>
                      <a:pt x="3828" y="4510"/>
                      <a:pt x="4334" y="4062"/>
                      <a:pt x="4803" y="3578"/>
                    </a:cubicBezTo>
                    <a:cubicBezTo>
                      <a:pt x="4656" y="3574"/>
                      <a:pt x="4508" y="3573"/>
                      <a:pt x="4361" y="3573"/>
                    </a:cubicBezTo>
                    <a:cubicBezTo>
                      <a:pt x="3958" y="3573"/>
                      <a:pt x="3556" y="3586"/>
                      <a:pt x="3153" y="3608"/>
                    </a:cubicBezTo>
                    <a:cubicBezTo>
                      <a:pt x="3043" y="3476"/>
                      <a:pt x="2955" y="3322"/>
                      <a:pt x="2897" y="3153"/>
                    </a:cubicBezTo>
                    <a:cubicBezTo>
                      <a:pt x="3007" y="2611"/>
                      <a:pt x="3087" y="2068"/>
                      <a:pt x="3139" y="1511"/>
                    </a:cubicBezTo>
                    <a:lnTo>
                      <a:pt x="3139" y="1511"/>
                    </a:lnTo>
                    <a:cubicBezTo>
                      <a:pt x="2794" y="1834"/>
                      <a:pt x="2428" y="2141"/>
                      <a:pt x="2054" y="2427"/>
                    </a:cubicBezTo>
                    <a:lnTo>
                      <a:pt x="1665" y="2149"/>
                    </a:lnTo>
                    <a:cubicBezTo>
                      <a:pt x="1577" y="1416"/>
                      <a:pt x="1475" y="712"/>
                      <a:pt x="13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4" name="Google Shape;1144;p34"/>
            <p:cNvSpPr/>
            <p:nvPr/>
          </p:nvSpPr>
          <p:spPr>
            <a:xfrm>
              <a:off x="7492221" y="2226015"/>
              <a:ext cx="366606" cy="366606"/>
            </a:xfrm>
            <a:custGeom>
              <a:avLst/>
              <a:gdLst/>
              <a:ahLst/>
              <a:cxnLst/>
              <a:rect l="l" t="t" r="r" b="b"/>
              <a:pathLst>
                <a:path w="4840" h="4840" extrusionOk="0">
                  <a:moveTo>
                    <a:pt x="2420" y="1"/>
                  </a:moveTo>
                  <a:cubicBezTo>
                    <a:pt x="1079" y="1"/>
                    <a:pt x="1" y="1086"/>
                    <a:pt x="1" y="2420"/>
                  </a:cubicBezTo>
                  <a:cubicBezTo>
                    <a:pt x="1" y="3755"/>
                    <a:pt x="1079" y="4840"/>
                    <a:pt x="2420" y="4840"/>
                  </a:cubicBezTo>
                  <a:cubicBezTo>
                    <a:pt x="3755" y="4840"/>
                    <a:pt x="4840" y="3755"/>
                    <a:pt x="4840" y="2420"/>
                  </a:cubicBezTo>
                  <a:cubicBezTo>
                    <a:pt x="4840" y="1086"/>
                    <a:pt x="3755" y="1"/>
                    <a:pt x="2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1145;p34"/>
            <p:cNvGrpSpPr/>
            <p:nvPr/>
          </p:nvGrpSpPr>
          <p:grpSpPr>
            <a:xfrm>
              <a:off x="7681052" y="2459762"/>
              <a:ext cx="201632" cy="193375"/>
              <a:chOff x="7681052" y="2459762"/>
              <a:chExt cx="201632" cy="193375"/>
            </a:xfrm>
          </p:grpSpPr>
          <p:sp>
            <p:nvSpPr>
              <p:cNvPr id="1146" name="Google Shape;1146;p34"/>
              <p:cNvSpPr/>
              <p:nvPr/>
            </p:nvSpPr>
            <p:spPr>
              <a:xfrm>
                <a:off x="7681052" y="2612084"/>
                <a:ext cx="47871" cy="41054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42" extrusionOk="0">
                    <a:moveTo>
                      <a:pt x="268" y="0"/>
                    </a:moveTo>
                    <a:cubicBezTo>
                      <a:pt x="131" y="0"/>
                      <a:pt x="1" y="107"/>
                      <a:pt x="1" y="270"/>
                    </a:cubicBezTo>
                    <a:cubicBezTo>
                      <a:pt x="1" y="417"/>
                      <a:pt x="118" y="542"/>
                      <a:pt x="264" y="542"/>
                    </a:cubicBezTo>
                    <a:cubicBezTo>
                      <a:pt x="506" y="542"/>
                      <a:pt x="631" y="248"/>
                      <a:pt x="455" y="80"/>
                    </a:cubicBezTo>
                    <a:cubicBezTo>
                      <a:pt x="400" y="25"/>
                      <a:pt x="333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4"/>
              <p:cNvSpPr/>
              <p:nvPr/>
            </p:nvSpPr>
            <p:spPr>
              <a:xfrm>
                <a:off x="7848750" y="2526493"/>
                <a:ext cx="27268" cy="27268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0" extrusionOk="0">
                    <a:moveTo>
                      <a:pt x="177" y="0"/>
                    </a:moveTo>
                    <a:cubicBezTo>
                      <a:pt x="81" y="0"/>
                      <a:pt x="1" y="81"/>
                      <a:pt x="1" y="183"/>
                    </a:cubicBezTo>
                    <a:cubicBezTo>
                      <a:pt x="1" y="279"/>
                      <a:pt x="81" y="359"/>
                      <a:pt x="177" y="359"/>
                    </a:cubicBezTo>
                    <a:cubicBezTo>
                      <a:pt x="279" y="359"/>
                      <a:pt x="360" y="279"/>
                      <a:pt x="360" y="183"/>
                    </a:cubicBezTo>
                    <a:cubicBezTo>
                      <a:pt x="360" y="81"/>
                      <a:pt x="279" y="0"/>
                      <a:pt x="1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4"/>
              <p:cNvSpPr/>
              <p:nvPr/>
            </p:nvSpPr>
            <p:spPr>
              <a:xfrm>
                <a:off x="7860945" y="2459762"/>
                <a:ext cx="21739" cy="1848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44" extrusionOk="0">
                    <a:moveTo>
                      <a:pt x="125" y="0"/>
                    </a:moveTo>
                    <a:cubicBezTo>
                      <a:pt x="61" y="0"/>
                      <a:pt x="1" y="49"/>
                      <a:pt x="1" y="119"/>
                    </a:cubicBezTo>
                    <a:cubicBezTo>
                      <a:pt x="1" y="185"/>
                      <a:pt x="60" y="243"/>
                      <a:pt x="126" y="243"/>
                    </a:cubicBezTo>
                    <a:cubicBezTo>
                      <a:pt x="236" y="243"/>
                      <a:pt x="287" y="111"/>
                      <a:pt x="214" y="38"/>
                    </a:cubicBezTo>
                    <a:cubicBezTo>
                      <a:pt x="187" y="12"/>
                      <a:pt x="156" y="0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9" name="Google Shape;1149;p34"/>
            <p:cNvSpPr/>
            <p:nvPr/>
          </p:nvSpPr>
          <p:spPr>
            <a:xfrm>
              <a:off x="7622198" y="2292898"/>
              <a:ext cx="47795" cy="40978"/>
            </a:xfrm>
            <a:custGeom>
              <a:avLst/>
              <a:gdLst/>
              <a:ahLst/>
              <a:cxnLst/>
              <a:rect l="l" t="t" r="r" b="b"/>
              <a:pathLst>
                <a:path w="631" h="541" extrusionOk="0">
                  <a:moveTo>
                    <a:pt x="276" y="0"/>
                  </a:moveTo>
                  <a:cubicBezTo>
                    <a:pt x="136" y="0"/>
                    <a:pt x="0" y="109"/>
                    <a:pt x="0" y="269"/>
                  </a:cubicBezTo>
                  <a:cubicBezTo>
                    <a:pt x="0" y="423"/>
                    <a:pt x="125" y="540"/>
                    <a:pt x="272" y="540"/>
                  </a:cubicBezTo>
                  <a:cubicBezTo>
                    <a:pt x="514" y="540"/>
                    <a:pt x="631" y="254"/>
                    <a:pt x="462" y="78"/>
                  </a:cubicBezTo>
                  <a:cubicBezTo>
                    <a:pt x="408" y="24"/>
                    <a:pt x="34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7566678" y="2284338"/>
              <a:ext cx="27268" cy="26738"/>
            </a:xfrm>
            <a:custGeom>
              <a:avLst/>
              <a:gdLst/>
              <a:ahLst/>
              <a:cxnLst/>
              <a:rect l="l" t="t" r="r" b="b"/>
              <a:pathLst>
                <a:path w="360" h="353" extrusionOk="0">
                  <a:moveTo>
                    <a:pt x="176" y="1"/>
                  </a:moveTo>
                  <a:cubicBezTo>
                    <a:pt x="81" y="1"/>
                    <a:pt x="0" y="74"/>
                    <a:pt x="0" y="177"/>
                  </a:cubicBezTo>
                  <a:cubicBezTo>
                    <a:pt x="0" y="272"/>
                    <a:pt x="81" y="353"/>
                    <a:pt x="176" y="353"/>
                  </a:cubicBezTo>
                  <a:cubicBezTo>
                    <a:pt x="279" y="353"/>
                    <a:pt x="360" y="272"/>
                    <a:pt x="360" y="177"/>
                  </a:cubicBezTo>
                  <a:cubicBezTo>
                    <a:pt x="360" y="74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7674916" y="2259267"/>
              <a:ext cx="21209" cy="18482"/>
            </a:xfrm>
            <a:custGeom>
              <a:avLst/>
              <a:gdLst/>
              <a:ahLst/>
              <a:cxnLst/>
              <a:rect l="l" t="t" r="r" b="b"/>
              <a:pathLst>
                <a:path w="280" h="244" extrusionOk="0">
                  <a:moveTo>
                    <a:pt x="120" y="1"/>
                  </a:moveTo>
                  <a:cubicBezTo>
                    <a:pt x="58" y="1"/>
                    <a:pt x="1" y="52"/>
                    <a:pt x="1" y="126"/>
                  </a:cubicBezTo>
                  <a:cubicBezTo>
                    <a:pt x="1" y="192"/>
                    <a:pt x="52" y="244"/>
                    <a:pt x="118" y="244"/>
                  </a:cubicBezTo>
                  <a:cubicBezTo>
                    <a:pt x="228" y="244"/>
                    <a:pt x="279" y="112"/>
                    <a:pt x="206" y="38"/>
                  </a:cubicBezTo>
                  <a:cubicBezTo>
                    <a:pt x="180" y="12"/>
                    <a:pt x="150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2" name="Google Shape;1152;p34"/>
            <p:cNvGrpSpPr/>
            <p:nvPr/>
          </p:nvGrpSpPr>
          <p:grpSpPr>
            <a:xfrm>
              <a:off x="7550014" y="2367127"/>
              <a:ext cx="172774" cy="89454"/>
              <a:chOff x="7550014" y="2367127"/>
              <a:chExt cx="172774" cy="89454"/>
            </a:xfrm>
          </p:grpSpPr>
          <p:sp>
            <p:nvSpPr>
              <p:cNvPr id="1153" name="Google Shape;1153;p34"/>
              <p:cNvSpPr/>
              <p:nvPr/>
            </p:nvSpPr>
            <p:spPr>
              <a:xfrm>
                <a:off x="7550014" y="2370990"/>
                <a:ext cx="48931" cy="30071"/>
              </a:xfrm>
              <a:custGeom>
                <a:avLst/>
                <a:gdLst/>
                <a:ahLst/>
                <a:cxnLst/>
                <a:rect l="l" t="t" r="r" b="b"/>
                <a:pathLst>
                  <a:path w="646" h="397" fill="none" extrusionOk="0">
                    <a:moveTo>
                      <a:pt x="0" y="0"/>
                    </a:moveTo>
                    <a:cubicBezTo>
                      <a:pt x="191" y="162"/>
                      <a:pt x="411" y="294"/>
                      <a:pt x="645" y="396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4"/>
              <p:cNvSpPr/>
              <p:nvPr/>
            </p:nvSpPr>
            <p:spPr>
              <a:xfrm>
                <a:off x="7553877" y="2368793"/>
                <a:ext cx="39539" cy="377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499" fill="none" extrusionOk="0">
                    <a:moveTo>
                      <a:pt x="521" y="0"/>
                    </a:moveTo>
                    <a:cubicBezTo>
                      <a:pt x="375" y="191"/>
                      <a:pt x="221" y="396"/>
                      <a:pt x="1" y="499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4"/>
              <p:cNvSpPr/>
              <p:nvPr/>
            </p:nvSpPr>
            <p:spPr>
              <a:xfrm>
                <a:off x="7673856" y="2369324"/>
                <a:ext cx="48931" cy="30071"/>
              </a:xfrm>
              <a:custGeom>
                <a:avLst/>
                <a:gdLst/>
                <a:ahLst/>
                <a:cxnLst/>
                <a:rect l="l" t="t" r="r" b="b"/>
                <a:pathLst>
                  <a:path w="646" h="397" fill="none" extrusionOk="0">
                    <a:moveTo>
                      <a:pt x="0" y="0"/>
                    </a:moveTo>
                    <a:cubicBezTo>
                      <a:pt x="198" y="162"/>
                      <a:pt x="411" y="301"/>
                      <a:pt x="645" y="396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4"/>
              <p:cNvSpPr/>
              <p:nvPr/>
            </p:nvSpPr>
            <p:spPr>
              <a:xfrm>
                <a:off x="7677719" y="2367127"/>
                <a:ext cx="39539" cy="377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499" fill="none" extrusionOk="0">
                    <a:moveTo>
                      <a:pt x="521" y="0"/>
                    </a:moveTo>
                    <a:cubicBezTo>
                      <a:pt x="374" y="198"/>
                      <a:pt x="221" y="403"/>
                      <a:pt x="1" y="499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4"/>
              <p:cNvSpPr/>
              <p:nvPr/>
            </p:nvSpPr>
            <p:spPr>
              <a:xfrm>
                <a:off x="7596066" y="2429313"/>
                <a:ext cx="79532" cy="27268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60" fill="none" extrusionOk="0">
                    <a:moveTo>
                      <a:pt x="1" y="359"/>
                    </a:moveTo>
                    <a:cubicBezTo>
                      <a:pt x="81" y="154"/>
                      <a:pt x="272" y="7"/>
                      <a:pt x="499" y="0"/>
                    </a:cubicBezTo>
                    <a:cubicBezTo>
                      <a:pt x="719" y="0"/>
                      <a:pt x="925" y="110"/>
                      <a:pt x="1049" y="293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8" name="Google Shape;1158;p34"/>
          <p:cNvGrpSpPr/>
          <p:nvPr/>
        </p:nvGrpSpPr>
        <p:grpSpPr>
          <a:xfrm>
            <a:off x="6354145" y="2157125"/>
            <a:ext cx="2251564" cy="1434860"/>
            <a:chOff x="6306062" y="2895216"/>
            <a:chExt cx="1802116" cy="1148439"/>
          </a:xfrm>
        </p:grpSpPr>
        <p:sp>
          <p:nvSpPr>
            <p:cNvPr id="1159" name="Google Shape;1159;p34"/>
            <p:cNvSpPr/>
            <p:nvPr/>
          </p:nvSpPr>
          <p:spPr>
            <a:xfrm>
              <a:off x="7641665" y="2895216"/>
              <a:ext cx="466513" cy="258290"/>
            </a:xfrm>
            <a:custGeom>
              <a:avLst/>
              <a:gdLst/>
              <a:ahLst/>
              <a:cxnLst/>
              <a:rect l="l" t="t" r="r" b="b"/>
              <a:pathLst>
                <a:path w="6159" h="3410" extrusionOk="0">
                  <a:moveTo>
                    <a:pt x="6129" y="0"/>
                  </a:moveTo>
                  <a:lnTo>
                    <a:pt x="0" y="3233"/>
                  </a:lnTo>
                  <a:lnTo>
                    <a:pt x="95" y="3409"/>
                  </a:lnTo>
                  <a:lnTo>
                    <a:pt x="6158" y="51"/>
                  </a:lnTo>
                  <a:lnTo>
                    <a:pt x="6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7649391" y="3005499"/>
              <a:ext cx="155050" cy="214661"/>
            </a:xfrm>
            <a:custGeom>
              <a:avLst/>
              <a:gdLst/>
              <a:ahLst/>
              <a:cxnLst/>
              <a:rect l="l" t="t" r="r" b="b"/>
              <a:pathLst>
                <a:path w="2047" h="2834" extrusionOk="0">
                  <a:moveTo>
                    <a:pt x="875" y="0"/>
                  </a:moveTo>
                  <a:cubicBezTo>
                    <a:pt x="848" y="0"/>
                    <a:pt x="822" y="9"/>
                    <a:pt x="800" y="25"/>
                  </a:cubicBezTo>
                  <a:lnTo>
                    <a:pt x="1" y="494"/>
                  </a:lnTo>
                  <a:cubicBezTo>
                    <a:pt x="382" y="1205"/>
                    <a:pt x="741" y="2019"/>
                    <a:pt x="1108" y="2833"/>
                  </a:cubicBezTo>
                  <a:lnTo>
                    <a:pt x="2046" y="2247"/>
                  </a:lnTo>
                  <a:cubicBezTo>
                    <a:pt x="1760" y="1484"/>
                    <a:pt x="1394" y="751"/>
                    <a:pt x="961" y="62"/>
                  </a:cubicBezTo>
                  <a:cubicBezTo>
                    <a:pt x="946" y="32"/>
                    <a:pt x="924" y="10"/>
                    <a:pt x="902" y="3"/>
                  </a:cubicBezTo>
                  <a:cubicBezTo>
                    <a:pt x="893" y="1"/>
                    <a:pt x="884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6504891" y="2948767"/>
              <a:ext cx="1276228" cy="1036570"/>
            </a:xfrm>
            <a:custGeom>
              <a:avLst/>
              <a:gdLst/>
              <a:ahLst/>
              <a:cxnLst/>
              <a:rect l="l" t="t" r="r" b="b"/>
              <a:pathLst>
                <a:path w="16849" h="13685" extrusionOk="0">
                  <a:moveTo>
                    <a:pt x="14643" y="0"/>
                  </a:moveTo>
                  <a:cubicBezTo>
                    <a:pt x="14417" y="0"/>
                    <a:pt x="14186" y="120"/>
                    <a:pt x="13982" y="239"/>
                  </a:cubicBezTo>
                  <a:lnTo>
                    <a:pt x="1" y="8303"/>
                  </a:lnTo>
                  <a:cubicBezTo>
                    <a:pt x="433" y="9850"/>
                    <a:pt x="1628" y="12145"/>
                    <a:pt x="2647" y="13685"/>
                  </a:cubicBezTo>
                  <a:lnTo>
                    <a:pt x="15939" y="5056"/>
                  </a:lnTo>
                  <a:cubicBezTo>
                    <a:pt x="16298" y="4843"/>
                    <a:pt x="16702" y="4594"/>
                    <a:pt x="16790" y="4183"/>
                  </a:cubicBezTo>
                  <a:cubicBezTo>
                    <a:pt x="16848" y="3927"/>
                    <a:pt x="16775" y="3655"/>
                    <a:pt x="16694" y="3406"/>
                  </a:cubicBezTo>
                  <a:cubicBezTo>
                    <a:pt x="16350" y="2365"/>
                    <a:pt x="15880" y="1383"/>
                    <a:pt x="15287" y="474"/>
                  </a:cubicBezTo>
                  <a:cubicBezTo>
                    <a:pt x="15169" y="290"/>
                    <a:pt x="15037" y="107"/>
                    <a:pt x="14839" y="34"/>
                  </a:cubicBezTo>
                  <a:cubicBezTo>
                    <a:pt x="14775" y="11"/>
                    <a:pt x="14709" y="0"/>
                    <a:pt x="14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6538219" y="3145626"/>
              <a:ext cx="995744" cy="774720"/>
            </a:xfrm>
            <a:custGeom>
              <a:avLst/>
              <a:gdLst/>
              <a:ahLst/>
              <a:cxnLst/>
              <a:rect l="l" t="t" r="r" b="b"/>
              <a:pathLst>
                <a:path w="13146" h="10228" extrusionOk="0">
                  <a:moveTo>
                    <a:pt x="10851" y="1"/>
                  </a:moveTo>
                  <a:lnTo>
                    <a:pt x="0" y="6394"/>
                  </a:lnTo>
                  <a:cubicBezTo>
                    <a:pt x="162" y="6518"/>
                    <a:pt x="2039" y="10228"/>
                    <a:pt x="2039" y="10228"/>
                  </a:cubicBezTo>
                  <a:lnTo>
                    <a:pt x="13146" y="3226"/>
                  </a:lnTo>
                  <a:cubicBezTo>
                    <a:pt x="12625" y="2787"/>
                    <a:pt x="12105" y="2339"/>
                    <a:pt x="11679" y="1811"/>
                  </a:cubicBezTo>
                  <a:cubicBezTo>
                    <a:pt x="11254" y="1284"/>
                    <a:pt x="10917" y="653"/>
                    <a:pt x="10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6540415" y="3343849"/>
              <a:ext cx="480981" cy="282756"/>
            </a:xfrm>
            <a:custGeom>
              <a:avLst/>
              <a:gdLst/>
              <a:ahLst/>
              <a:cxnLst/>
              <a:rect l="l" t="t" r="r" b="b"/>
              <a:pathLst>
                <a:path w="6350" h="3733" fill="none" extrusionOk="0">
                  <a:moveTo>
                    <a:pt x="1" y="3733"/>
                  </a:moveTo>
                  <a:cubicBezTo>
                    <a:pt x="2134" y="2516"/>
                    <a:pt x="4246" y="1269"/>
                    <a:pt x="6350" y="1"/>
                  </a:cubicBezTo>
                </a:path>
              </a:pathLst>
            </a:custGeom>
            <a:noFill/>
            <a:ln w="1475" cap="flat" cmpd="sng">
              <a:solidFill>
                <a:srgbClr val="7FCBEB"/>
              </a:solidFill>
              <a:prstDash val="solid"/>
              <a:miter lim="73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6694782" y="3768698"/>
              <a:ext cx="241096" cy="149975"/>
            </a:xfrm>
            <a:custGeom>
              <a:avLst/>
              <a:gdLst/>
              <a:ahLst/>
              <a:cxnLst/>
              <a:rect l="l" t="t" r="r" b="b"/>
              <a:pathLst>
                <a:path w="3183" h="1980" fill="none" extrusionOk="0">
                  <a:moveTo>
                    <a:pt x="1" y="1980"/>
                  </a:moveTo>
                  <a:lnTo>
                    <a:pt x="3183" y="0"/>
                  </a:lnTo>
                </a:path>
              </a:pathLst>
            </a:custGeom>
            <a:noFill/>
            <a:ln w="1475" cap="flat" cmpd="sng">
              <a:solidFill>
                <a:srgbClr val="7FCBEB"/>
              </a:solidFill>
              <a:prstDash val="solid"/>
              <a:miter lim="73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7016318" y="3507154"/>
              <a:ext cx="338277" cy="210495"/>
            </a:xfrm>
            <a:custGeom>
              <a:avLst/>
              <a:gdLst/>
              <a:ahLst/>
              <a:cxnLst/>
              <a:rect l="l" t="t" r="r" b="b"/>
              <a:pathLst>
                <a:path w="4466" h="2779" fill="none" extrusionOk="0">
                  <a:moveTo>
                    <a:pt x="1" y="2779"/>
                  </a:moveTo>
                  <a:cubicBezTo>
                    <a:pt x="1445" y="1789"/>
                    <a:pt x="2933" y="865"/>
                    <a:pt x="4466" y="0"/>
                  </a:cubicBezTo>
                </a:path>
              </a:pathLst>
            </a:custGeom>
            <a:noFill/>
            <a:ln w="1475" cap="flat" cmpd="sng">
              <a:solidFill>
                <a:srgbClr val="7FCBEB"/>
              </a:solidFill>
              <a:prstDash val="solid"/>
              <a:miter lim="73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6672589" y="3771046"/>
              <a:ext cx="136114" cy="88546"/>
            </a:xfrm>
            <a:custGeom>
              <a:avLst/>
              <a:gdLst/>
              <a:ahLst/>
              <a:cxnLst/>
              <a:rect l="l" t="t" r="r" b="b"/>
              <a:pathLst>
                <a:path w="1797" h="1169" extrusionOk="0">
                  <a:moveTo>
                    <a:pt x="1600" y="1"/>
                  </a:moveTo>
                  <a:cubicBezTo>
                    <a:pt x="1563" y="1"/>
                    <a:pt x="1524" y="10"/>
                    <a:pt x="1489" y="28"/>
                  </a:cubicBezTo>
                  <a:cubicBezTo>
                    <a:pt x="1320" y="94"/>
                    <a:pt x="1166" y="219"/>
                    <a:pt x="998" y="299"/>
                  </a:cubicBezTo>
                  <a:cubicBezTo>
                    <a:pt x="910" y="343"/>
                    <a:pt x="813" y="374"/>
                    <a:pt x="718" y="374"/>
                  </a:cubicBezTo>
                  <a:cubicBezTo>
                    <a:pt x="640" y="374"/>
                    <a:pt x="562" y="353"/>
                    <a:pt x="492" y="299"/>
                  </a:cubicBezTo>
                  <a:cubicBezTo>
                    <a:pt x="411" y="241"/>
                    <a:pt x="338" y="145"/>
                    <a:pt x="257" y="123"/>
                  </a:cubicBezTo>
                  <a:cubicBezTo>
                    <a:pt x="162" y="123"/>
                    <a:pt x="81" y="175"/>
                    <a:pt x="52" y="263"/>
                  </a:cubicBezTo>
                  <a:cubicBezTo>
                    <a:pt x="15" y="358"/>
                    <a:pt x="1" y="461"/>
                    <a:pt x="23" y="563"/>
                  </a:cubicBezTo>
                  <a:cubicBezTo>
                    <a:pt x="81" y="732"/>
                    <a:pt x="169" y="893"/>
                    <a:pt x="287" y="1033"/>
                  </a:cubicBezTo>
                  <a:cubicBezTo>
                    <a:pt x="384" y="1130"/>
                    <a:pt x="497" y="1168"/>
                    <a:pt x="614" y="1168"/>
                  </a:cubicBezTo>
                  <a:cubicBezTo>
                    <a:pt x="725" y="1168"/>
                    <a:pt x="839" y="1134"/>
                    <a:pt x="946" y="1084"/>
                  </a:cubicBezTo>
                  <a:cubicBezTo>
                    <a:pt x="1225" y="945"/>
                    <a:pt x="1474" y="747"/>
                    <a:pt x="1680" y="505"/>
                  </a:cubicBezTo>
                  <a:cubicBezTo>
                    <a:pt x="1753" y="424"/>
                    <a:pt x="1797" y="321"/>
                    <a:pt x="1797" y="211"/>
                  </a:cubicBezTo>
                  <a:cubicBezTo>
                    <a:pt x="1797" y="123"/>
                    <a:pt x="1746" y="50"/>
                    <a:pt x="1672" y="13"/>
                  </a:cubicBezTo>
                  <a:cubicBezTo>
                    <a:pt x="1649" y="5"/>
                    <a:pt x="1625" y="1"/>
                    <a:pt x="1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6715915" y="3694318"/>
              <a:ext cx="37267" cy="37797"/>
            </a:xfrm>
            <a:custGeom>
              <a:avLst/>
              <a:gdLst/>
              <a:ahLst/>
              <a:cxnLst/>
              <a:rect l="l" t="t" r="r" b="b"/>
              <a:pathLst>
                <a:path w="492" h="499" extrusionOk="0">
                  <a:moveTo>
                    <a:pt x="242" y="0"/>
                  </a:moveTo>
                  <a:cubicBezTo>
                    <a:pt x="110" y="0"/>
                    <a:pt x="1" y="117"/>
                    <a:pt x="1" y="249"/>
                  </a:cubicBezTo>
                  <a:cubicBezTo>
                    <a:pt x="1" y="389"/>
                    <a:pt x="110" y="499"/>
                    <a:pt x="242" y="499"/>
                  </a:cubicBezTo>
                  <a:cubicBezTo>
                    <a:pt x="382" y="499"/>
                    <a:pt x="492" y="389"/>
                    <a:pt x="492" y="249"/>
                  </a:cubicBezTo>
                  <a:cubicBezTo>
                    <a:pt x="492" y="117"/>
                    <a:pt x="382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6837182" y="3713178"/>
              <a:ext cx="30374" cy="26132"/>
            </a:xfrm>
            <a:custGeom>
              <a:avLst/>
              <a:gdLst/>
              <a:ahLst/>
              <a:cxnLst/>
              <a:rect l="l" t="t" r="r" b="b"/>
              <a:pathLst>
                <a:path w="401" h="345" extrusionOk="0">
                  <a:moveTo>
                    <a:pt x="171" y="1"/>
                  </a:moveTo>
                  <a:cubicBezTo>
                    <a:pt x="83" y="1"/>
                    <a:pt x="0" y="70"/>
                    <a:pt x="5" y="169"/>
                  </a:cubicBezTo>
                  <a:cubicBezTo>
                    <a:pt x="5" y="264"/>
                    <a:pt x="78" y="345"/>
                    <a:pt x="174" y="345"/>
                  </a:cubicBezTo>
                  <a:cubicBezTo>
                    <a:pt x="320" y="338"/>
                    <a:pt x="401" y="154"/>
                    <a:pt x="291" y="52"/>
                  </a:cubicBezTo>
                  <a:cubicBezTo>
                    <a:pt x="256" y="16"/>
                    <a:pt x="212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34"/>
            <p:cNvGrpSpPr/>
            <p:nvPr/>
          </p:nvGrpSpPr>
          <p:grpSpPr>
            <a:xfrm>
              <a:off x="6584271" y="2987927"/>
              <a:ext cx="970818" cy="612014"/>
              <a:chOff x="6584271" y="2987927"/>
              <a:chExt cx="970818" cy="612014"/>
            </a:xfrm>
          </p:grpSpPr>
          <p:sp>
            <p:nvSpPr>
              <p:cNvPr id="1170" name="Google Shape;1170;p34"/>
              <p:cNvSpPr/>
              <p:nvPr/>
            </p:nvSpPr>
            <p:spPr>
              <a:xfrm>
                <a:off x="6584271" y="3532149"/>
                <a:ext cx="33404" cy="6779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895" fill="none" extrusionOk="0">
                    <a:moveTo>
                      <a:pt x="1" y="0"/>
                    </a:moveTo>
                    <a:lnTo>
                      <a:pt x="441" y="895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4"/>
              <p:cNvSpPr/>
              <p:nvPr/>
            </p:nvSpPr>
            <p:spPr>
              <a:xfrm>
                <a:off x="6706447" y="3468297"/>
                <a:ext cx="31737" cy="66656"/>
              </a:xfrm>
              <a:custGeom>
                <a:avLst/>
                <a:gdLst/>
                <a:ahLst/>
                <a:cxnLst/>
                <a:rect l="l" t="t" r="r" b="b"/>
                <a:pathLst>
                  <a:path w="419" h="880" fill="none" extrusionOk="0">
                    <a:moveTo>
                      <a:pt x="1" y="0"/>
                    </a:moveTo>
                    <a:cubicBezTo>
                      <a:pt x="140" y="293"/>
                      <a:pt x="279" y="587"/>
                      <a:pt x="419" y="88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4"/>
              <p:cNvSpPr/>
              <p:nvPr/>
            </p:nvSpPr>
            <p:spPr>
              <a:xfrm>
                <a:off x="6833092" y="3391113"/>
                <a:ext cx="35070" cy="7059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932" fill="none" extrusionOk="0">
                    <a:moveTo>
                      <a:pt x="0" y="0"/>
                    </a:moveTo>
                    <a:lnTo>
                      <a:pt x="462" y="93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4"/>
              <p:cNvSpPr/>
              <p:nvPr/>
            </p:nvSpPr>
            <p:spPr>
              <a:xfrm>
                <a:off x="6916411" y="3348848"/>
                <a:ext cx="41130" cy="75063"/>
              </a:xfrm>
              <a:custGeom>
                <a:avLst/>
                <a:gdLst/>
                <a:ahLst/>
                <a:cxnLst/>
                <a:rect l="l" t="t" r="r" b="b"/>
                <a:pathLst>
                  <a:path w="543" h="991" fill="none" extrusionOk="0">
                    <a:moveTo>
                      <a:pt x="0" y="1"/>
                    </a:moveTo>
                    <a:lnTo>
                      <a:pt x="543" y="99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4"/>
              <p:cNvSpPr/>
              <p:nvPr/>
            </p:nvSpPr>
            <p:spPr>
              <a:xfrm>
                <a:off x="7012985" y="3286132"/>
                <a:ext cx="40675" cy="7673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013" fill="none" extrusionOk="0">
                    <a:moveTo>
                      <a:pt x="1" y="0"/>
                    </a:moveTo>
                    <a:cubicBezTo>
                      <a:pt x="191" y="330"/>
                      <a:pt x="375" y="668"/>
                      <a:pt x="536" y="1012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4"/>
              <p:cNvSpPr/>
              <p:nvPr/>
            </p:nvSpPr>
            <p:spPr>
              <a:xfrm>
                <a:off x="7109105" y="3229475"/>
                <a:ext cx="42796" cy="7673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013" fill="none" extrusionOk="0">
                    <a:moveTo>
                      <a:pt x="0" y="1"/>
                    </a:moveTo>
                    <a:cubicBezTo>
                      <a:pt x="205" y="331"/>
                      <a:pt x="396" y="668"/>
                      <a:pt x="565" y="1012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4"/>
              <p:cNvSpPr/>
              <p:nvPr/>
            </p:nvSpPr>
            <p:spPr>
              <a:xfrm>
                <a:off x="7209012" y="3172818"/>
                <a:ext cx="40675" cy="6726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888" fill="none" extrusionOk="0">
                    <a:moveTo>
                      <a:pt x="1" y="1"/>
                    </a:moveTo>
                    <a:cubicBezTo>
                      <a:pt x="206" y="279"/>
                      <a:pt x="382" y="573"/>
                      <a:pt x="536" y="888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4"/>
              <p:cNvSpPr/>
              <p:nvPr/>
            </p:nvSpPr>
            <p:spPr>
              <a:xfrm>
                <a:off x="7293467" y="3122297"/>
                <a:ext cx="37797" cy="67868"/>
              </a:xfrm>
              <a:custGeom>
                <a:avLst/>
                <a:gdLst/>
                <a:ahLst/>
                <a:cxnLst/>
                <a:rect l="l" t="t" r="r" b="b"/>
                <a:pathLst>
                  <a:path w="499" h="896" fill="none" extrusionOk="0">
                    <a:moveTo>
                      <a:pt x="0" y="1"/>
                    </a:moveTo>
                    <a:cubicBezTo>
                      <a:pt x="191" y="279"/>
                      <a:pt x="359" y="580"/>
                      <a:pt x="499" y="895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4"/>
              <p:cNvSpPr/>
              <p:nvPr/>
            </p:nvSpPr>
            <p:spPr>
              <a:xfrm>
                <a:off x="7449501" y="3030722"/>
                <a:ext cx="34464" cy="58324"/>
              </a:xfrm>
              <a:custGeom>
                <a:avLst/>
                <a:gdLst/>
                <a:ahLst/>
                <a:cxnLst/>
                <a:rect l="l" t="t" r="r" b="b"/>
                <a:pathLst>
                  <a:path w="455" h="770" fill="none" extrusionOk="0">
                    <a:moveTo>
                      <a:pt x="0" y="0"/>
                    </a:moveTo>
                    <a:cubicBezTo>
                      <a:pt x="184" y="235"/>
                      <a:pt x="330" y="499"/>
                      <a:pt x="455" y="77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4"/>
              <p:cNvSpPr/>
              <p:nvPr/>
            </p:nvSpPr>
            <p:spPr>
              <a:xfrm>
                <a:off x="7524488" y="2987927"/>
                <a:ext cx="30601" cy="5279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697" fill="none" extrusionOk="0">
                    <a:moveTo>
                      <a:pt x="0" y="1"/>
                    </a:moveTo>
                    <a:cubicBezTo>
                      <a:pt x="169" y="213"/>
                      <a:pt x="301" y="448"/>
                      <a:pt x="403" y="697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73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0" name="Google Shape;1180;p34"/>
            <p:cNvGrpSpPr/>
            <p:nvPr/>
          </p:nvGrpSpPr>
          <p:grpSpPr>
            <a:xfrm>
              <a:off x="6306062" y="3536012"/>
              <a:ext cx="438260" cy="507643"/>
              <a:chOff x="6306062" y="3536012"/>
              <a:chExt cx="438260" cy="507643"/>
            </a:xfrm>
          </p:grpSpPr>
          <p:sp>
            <p:nvSpPr>
              <p:cNvPr id="1181" name="Google Shape;1181;p34"/>
              <p:cNvSpPr/>
              <p:nvPr/>
            </p:nvSpPr>
            <p:spPr>
              <a:xfrm>
                <a:off x="6306062" y="3720904"/>
                <a:ext cx="277757" cy="31108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107" extrusionOk="0">
                    <a:moveTo>
                      <a:pt x="646" y="1"/>
                    </a:moveTo>
                    <a:lnTo>
                      <a:pt x="1" y="485"/>
                    </a:lnTo>
                    <a:cubicBezTo>
                      <a:pt x="837" y="1651"/>
                      <a:pt x="1599" y="2860"/>
                      <a:pt x="2303" y="4107"/>
                    </a:cubicBezTo>
                    <a:cubicBezTo>
                      <a:pt x="2538" y="3982"/>
                      <a:pt x="2758" y="3850"/>
                      <a:pt x="2977" y="3696"/>
                    </a:cubicBezTo>
                    <a:cubicBezTo>
                      <a:pt x="2772" y="3337"/>
                      <a:pt x="2552" y="2992"/>
                      <a:pt x="2303" y="2670"/>
                    </a:cubicBezTo>
                    <a:cubicBezTo>
                      <a:pt x="2765" y="2376"/>
                      <a:pt x="3219" y="2068"/>
                      <a:pt x="3667" y="1753"/>
                    </a:cubicBezTo>
                    <a:cubicBezTo>
                      <a:pt x="3300" y="1225"/>
                      <a:pt x="3014" y="646"/>
                      <a:pt x="2824" y="38"/>
                    </a:cubicBezTo>
                    <a:cubicBezTo>
                      <a:pt x="2354" y="412"/>
                      <a:pt x="1863" y="749"/>
                      <a:pt x="1343" y="1049"/>
                    </a:cubicBezTo>
                    <a:cubicBezTo>
                      <a:pt x="1152" y="675"/>
                      <a:pt x="917" y="324"/>
                      <a:pt x="6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4"/>
              <p:cNvSpPr/>
              <p:nvPr/>
            </p:nvSpPr>
            <p:spPr>
              <a:xfrm>
                <a:off x="6435509" y="3536012"/>
                <a:ext cx="308812" cy="507643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6702" extrusionOk="0">
                    <a:moveTo>
                      <a:pt x="697" y="1"/>
                    </a:moveTo>
                    <a:cubicBezTo>
                      <a:pt x="513" y="221"/>
                      <a:pt x="271" y="375"/>
                      <a:pt x="0" y="455"/>
                    </a:cubicBezTo>
                    <a:cubicBezTo>
                      <a:pt x="997" y="2574"/>
                      <a:pt x="2060" y="4656"/>
                      <a:pt x="3204" y="6701"/>
                    </a:cubicBezTo>
                    <a:lnTo>
                      <a:pt x="4076" y="6291"/>
                    </a:lnTo>
                    <a:cubicBezTo>
                      <a:pt x="3043" y="4150"/>
                      <a:pt x="1914" y="2053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1130;p34">
            <a:extLst>
              <a:ext uri="{FF2B5EF4-FFF2-40B4-BE49-F238E27FC236}">
                <a16:creationId xmlns:a16="http://schemas.microsoft.com/office/drawing/2014/main" id="{24047397-2C93-4FE3-86C9-E57C46775583}"/>
              </a:ext>
            </a:extLst>
          </p:cNvPr>
          <p:cNvSpPr txBox="1">
            <a:spLocks/>
          </p:cNvSpPr>
          <p:nvPr/>
        </p:nvSpPr>
        <p:spPr>
          <a:xfrm>
            <a:off x="2435231" y="3292511"/>
            <a:ext cx="38835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So how we know PPIs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53FD02-8421-4BF0-A707-5A2CD6DFA6CC}"/>
              </a:ext>
            </a:extLst>
          </p:cNvPr>
          <p:cNvSpPr txBox="1"/>
          <p:nvPr/>
        </p:nvSpPr>
        <p:spPr>
          <a:xfrm>
            <a:off x="2931493" y="4202206"/>
            <a:ext cx="250115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Experimental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B4872-9972-42A2-9EBE-25D99D188402}"/>
              </a:ext>
            </a:extLst>
          </p:cNvPr>
          <p:cNvSpPr/>
          <p:nvPr/>
        </p:nvSpPr>
        <p:spPr>
          <a:xfrm>
            <a:off x="3583710" y="4548272"/>
            <a:ext cx="11967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(wet lab)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0" grpId="0"/>
      <p:bldP spid="2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D09F70-2705-4ECC-90ED-1EDF2E2F5DC7}"/>
              </a:ext>
            </a:extLst>
          </p:cNvPr>
          <p:cNvSpPr txBox="1">
            <a:spLocks/>
          </p:cNvSpPr>
          <p:nvPr/>
        </p:nvSpPr>
        <p:spPr>
          <a:xfrm>
            <a:off x="479774" y="176411"/>
            <a:ext cx="7565629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dirty="0"/>
              <a:t>Problems of </a:t>
            </a:r>
            <a:r>
              <a:rPr lang="en-US" sz="2800" dirty="0"/>
              <a:t>Experimental Methods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E30D2-873D-430B-B387-838D0590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57" y="1424498"/>
            <a:ext cx="1489974" cy="993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DC282-5856-4B13-B4B9-6FD66BCA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58" y="3423139"/>
            <a:ext cx="1016441" cy="1016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5A65C-90B4-41D9-B146-C8F131121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3" t="15826" r="6740" b="7782"/>
          <a:stretch/>
        </p:blipFill>
        <p:spPr>
          <a:xfrm>
            <a:off x="6170084" y="1135649"/>
            <a:ext cx="1583776" cy="1408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43A1F0-7E56-4333-ADD8-DB41B7029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976" y="3476657"/>
            <a:ext cx="947992" cy="94799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FBA2ECC-B27D-488C-B61C-66A00910C260}"/>
              </a:ext>
            </a:extLst>
          </p:cNvPr>
          <p:cNvSpPr/>
          <p:nvPr/>
        </p:nvSpPr>
        <p:spPr>
          <a:xfrm>
            <a:off x="1191247" y="1631447"/>
            <a:ext cx="513116" cy="5065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5A28C2-4026-494D-A019-D78A6E877028}"/>
              </a:ext>
            </a:extLst>
          </p:cNvPr>
          <p:cNvSpPr/>
          <p:nvPr/>
        </p:nvSpPr>
        <p:spPr>
          <a:xfrm>
            <a:off x="5479240" y="1631446"/>
            <a:ext cx="513116" cy="5065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78F7E-A960-41F8-9EC3-06E885F75682}"/>
              </a:ext>
            </a:extLst>
          </p:cNvPr>
          <p:cNvSpPr/>
          <p:nvPr/>
        </p:nvSpPr>
        <p:spPr>
          <a:xfrm>
            <a:off x="1191247" y="3704985"/>
            <a:ext cx="513116" cy="5065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C51429-81DB-49AF-8F9C-D054A598B7BF}"/>
              </a:ext>
            </a:extLst>
          </p:cNvPr>
          <p:cNvSpPr/>
          <p:nvPr/>
        </p:nvSpPr>
        <p:spPr>
          <a:xfrm>
            <a:off x="5479240" y="3704985"/>
            <a:ext cx="513116" cy="5065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F2DFC-8C1D-4C6B-BFD8-7FF382EEFAC6}"/>
              </a:ext>
            </a:extLst>
          </p:cNvPr>
          <p:cNvSpPr txBox="1"/>
          <p:nvPr/>
        </p:nvSpPr>
        <p:spPr>
          <a:xfrm flipH="1">
            <a:off x="1739897" y="2571750"/>
            <a:ext cx="16920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Produce large amount of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7627A-E3A9-4E84-B0B4-971686126C6A}"/>
              </a:ext>
            </a:extLst>
          </p:cNvPr>
          <p:cNvSpPr txBox="1"/>
          <p:nvPr/>
        </p:nvSpPr>
        <p:spPr>
          <a:xfrm flipH="1">
            <a:off x="6061844" y="2571750"/>
            <a:ext cx="16920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Needs </a:t>
            </a:r>
            <a:r>
              <a:rPr lang="en-US" dirty="0"/>
              <a:t>laboratory equipment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2A706-016D-4804-A39F-AC984D6E732F}"/>
              </a:ext>
            </a:extLst>
          </p:cNvPr>
          <p:cNvSpPr txBox="1"/>
          <p:nvPr/>
        </p:nvSpPr>
        <p:spPr>
          <a:xfrm flipH="1">
            <a:off x="1742555" y="4466476"/>
            <a:ext cx="16920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too much time and money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7186B-41CC-4D27-B9B8-F87AA9D4594F}"/>
              </a:ext>
            </a:extLst>
          </p:cNvPr>
          <p:cNvSpPr txBox="1"/>
          <p:nvPr/>
        </p:nvSpPr>
        <p:spPr>
          <a:xfrm flipH="1">
            <a:off x="6061844" y="4466476"/>
            <a:ext cx="16920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Sensitive to environment  </a:t>
            </a:r>
          </a:p>
        </p:txBody>
      </p:sp>
      <p:pic>
        <p:nvPicPr>
          <p:cNvPr id="3" name="Graphic 2" descr="Dollar">
            <a:extLst>
              <a:ext uri="{FF2B5EF4-FFF2-40B4-BE49-F238E27FC236}">
                <a16:creationId xmlns:a16="http://schemas.microsoft.com/office/drawing/2014/main" id="{31C9206E-13E9-4990-9105-B0222BBF1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0361" y="3474159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350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BABB35-891A-46F6-B424-622FD1A8C3AF}"/>
              </a:ext>
            </a:extLst>
          </p:cNvPr>
          <p:cNvSpPr/>
          <p:nvPr/>
        </p:nvSpPr>
        <p:spPr>
          <a:xfrm>
            <a:off x="1032812" y="2756357"/>
            <a:ext cx="7177053" cy="1822221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189CE-371E-4B77-9BFA-1050A71A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00" y="50072"/>
            <a:ext cx="3883500" cy="11220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9D884-E307-4183-8DBC-E0FEB8875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231" y="1126549"/>
            <a:ext cx="7266947" cy="1656708"/>
          </a:xfrm>
        </p:spPr>
        <p:txBody>
          <a:bodyPr/>
          <a:lstStyle/>
          <a:p>
            <a:r>
              <a:rPr lang="en-US" dirty="0"/>
              <a:t>The solution is using Computational Methods.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Computational Methods :</a:t>
            </a:r>
          </a:p>
          <a:p>
            <a:endParaRPr lang="en-US" dirty="0"/>
          </a:p>
          <a:p>
            <a:pPr lvl="1"/>
            <a:r>
              <a:rPr lang="en-US" dirty="0"/>
              <a:t>Fast - Handle Big Data – No Equipment – doesn’t sensitive to environment  </a:t>
            </a:r>
          </a:p>
          <a:p>
            <a:pPr lvl="1"/>
            <a:r>
              <a:rPr lang="en-US" dirty="0"/>
              <a:t>Can be used to discover new PPIs</a:t>
            </a:r>
          </a:p>
          <a:p>
            <a:pPr lvl="1"/>
            <a:r>
              <a:rPr lang="en-US" dirty="0"/>
              <a:t>Identify errors in the experimental PPI data.</a:t>
            </a:r>
            <a:endParaRPr lang="ar-EG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F9E8F-FD75-4682-8DFC-7812BAC1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72" y="2926458"/>
            <a:ext cx="1170432" cy="1170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C0D8D-A811-4B3D-9C12-3F63FBB5A295}"/>
              </a:ext>
            </a:extLst>
          </p:cNvPr>
          <p:cNvSpPr txBox="1"/>
          <p:nvPr/>
        </p:nvSpPr>
        <p:spPr>
          <a:xfrm>
            <a:off x="1341994" y="4174065"/>
            <a:ext cx="2144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Genomic sequences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6207D1-50C7-4C12-9EA4-4427E90C9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705" y="2926458"/>
            <a:ext cx="1167875" cy="1167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C396F-12A5-4054-99BC-3A08064FA7CA}"/>
              </a:ext>
            </a:extLst>
          </p:cNvPr>
          <p:cNvSpPr txBox="1"/>
          <p:nvPr/>
        </p:nvSpPr>
        <p:spPr>
          <a:xfrm>
            <a:off x="3968531" y="4173952"/>
            <a:ext cx="116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 Mapping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26378C8-A9FD-41D7-BD73-6CD0677F3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151157"/>
              </p:ext>
            </p:extLst>
          </p:nvPr>
        </p:nvGraphicFramePr>
        <p:xfrm>
          <a:off x="5941077" y="2996533"/>
          <a:ext cx="2054659" cy="109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A046017-CA75-492A-820A-855A2C8995E8}"/>
              </a:ext>
            </a:extLst>
          </p:cNvPr>
          <p:cNvSpPr txBox="1"/>
          <p:nvPr/>
        </p:nvSpPr>
        <p:spPr>
          <a:xfrm>
            <a:off x="6482589" y="4173952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 Classification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8BD750D-0886-47A1-B3C1-082FB81A6AF2}"/>
              </a:ext>
            </a:extLst>
          </p:cNvPr>
          <p:cNvSpPr/>
          <p:nvPr/>
        </p:nvSpPr>
        <p:spPr>
          <a:xfrm>
            <a:off x="2828604" y="3539188"/>
            <a:ext cx="955199" cy="3077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405A6F6-3F73-466C-8900-4BD52AE28604}"/>
              </a:ext>
            </a:extLst>
          </p:cNvPr>
          <p:cNvSpPr/>
          <p:nvPr/>
        </p:nvSpPr>
        <p:spPr>
          <a:xfrm>
            <a:off x="5149262" y="3541745"/>
            <a:ext cx="955199" cy="3077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DB4-9E76-4498-AFF1-F7095454C5DB}"/>
              </a:ext>
            </a:extLst>
          </p:cNvPr>
          <p:cNvSpPr txBox="1"/>
          <p:nvPr/>
        </p:nvSpPr>
        <p:spPr>
          <a:xfrm>
            <a:off x="2979558" y="4666812"/>
            <a:ext cx="2908168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438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Computational method Steps </a:t>
            </a:r>
          </a:p>
        </p:txBody>
      </p:sp>
    </p:spTree>
    <p:extLst>
      <p:ext uri="{BB962C8B-B14F-4D97-AF65-F5344CB8AC3E}">
        <p14:creationId xmlns:p14="http://schemas.microsoft.com/office/powerpoint/2010/main" val="87823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/>
      <p:bldP spid="13" grpId="0"/>
      <p:bldGraphic spid="14" grpId="0">
        <p:bldAsOne/>
      </p:bldGraphic>
      <p:bldP spid="15" grpId="0"/>
      <p:bldP spid="17" grpId="0" animBg="1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Lessons Learned about COVID-19 by Slidesgo">
  <a:themeElements>
    <a:clrScheme name="Simple Light">
      <a:dk1>
        <a:srgbClr val="0B68BE"/>
      </a:dk1>
      <a:lt1>
        <a:srgbClr val="FAF2EC"/>
      </a:lt1>
      <a:dk2>
        <a:srgbClr val="292828"/>
      </a:dk2>
      <a:lt2>
        <a:srgbClr val="FFFFFF"/>
      </a:lt2>
      <a:accent1>
        <a:srgbClr val="FFB659"/>
      </a:accent1>
      <a:accent2>
        <a:srgbClr val="FE9744"/>
      </a:accent2>
      <a:accent3>
        <a:srgbClr val="F9CB9C"/>
      </a:accent3>
      <a:accent4>
        <a:srgbClr val="E85F57"/>
      </a:accent4>
      <a:accent5>
        <a:srgbClr val="4B4381"/>
      </a:accent5>
      <a:accent6>
        <a:srgbClr val="48C9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3376</TotalTime>
  <Words>1333</Words>
  <Application>Microsoft Office PowerPoint</Application>
  <PresentationFormat>On-screen Show (16:9)</PresentationFormat>
  <Paragraphs>265</Paragraphs>
  <Slides>35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Helvetica Neue</vt:lpstr>
      <vt:lpstr>Times New Roman</vt:lpstr>
      <vt:lpstr>Montserrat</vt:lpstr>
      <vt:lpstr>Anaheim</vt:lpstr>
      <vt:lpstr>Helvetica</vt:lpstr>
      <vt:lpstr>Open Sans</vt:lpstr>
      <vt:lpstr>Arial</vt:lpstr>
      <vt:lpstr>Black Han Sans</vt:lpstr>
      <vt:lpstr>Lessons Learned about COVID-19 by Slidesgo</vt:lpstr>
      <vt:lpstr>Predicting COVID-19 Protein-Protein interactions</vt:lpstr>
      <vt:lpstr>Our Team</vt:lpstr>
      <vt:lpstr>Project Idea</vt:lpstr>
      <vt:lpstr>Agenda</vt:lpstr>
      <vt:lpstr>Introduction</vt:lpstr>
      <vt:lpstr>Protein–protein interactions</vt:lpstr>
      <vt:lpstr>Problem</vt:lpstr>
      <vt:lpstr>PowerPoint Presentation</vt:lpstr>
      <vt:lpstr>Solution</vt:lpstr>
      <vt:lpstr>Our Project Idea</vt:lpstr>
      <vt:lpstr>System Architecture</vt:lpstr>
      <vt:lpstr>1-Data Collection</vt:lpstr>
      <vt:lpstr>1-Data Collection</vt:lpstr>
      <vt:lpstr>Phase 1</vt:lpstr>
      <vt:lpstr>Phase 1</vt:lpstr>
      <vt:lpstr>Phase 2</vt:lpstr>
      <vt:lpstr>2-Mapping Method (AVL Tree)</vt:lpstr>
      <vt:lpstr>2-Mapping Method      (AVL Tree)</vt:lpstr>
      <vt:lpstr>3-Preparing Data</vt:lpstr>
      <vt:lpstr>4-Building Model and       Evaluating </vt:lpstr>
      <vt:lpstr>Confusion Matrix of RNN</vt:lpstr>
      <vt:lpstr>Study</vt:lpstr>
      <vt:lpstr>Related Work (Comparison)</vt:lpstr>
      <vt:lpstr>Related Work (Comparison)</vt:lpstr>
      <vt:lpstr>Project Specifications</vt:lpstr>
      <vt:lpstr>Functional Requirement </vt:lpstr>
      <vt:lpstr>Use-case Diagram</vt:lpstr>
      <vt:lpstr>Class Diagram</vt:lpstr>
      <vt:lpstr>Sequence Diagram</vt:lpstr>
      <vt:lpstr>ERD</vt:lpstr>
      <vt:lpstr>Time Plan</vt:lpstr>
      <vt:lpstr>Conclusion</vt:lpstr>
      <vt:lpstr>Demo Time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COVID-19 Protein-Protein interactions</dc:title>
  <dc:creator>Mohamed Thesnak</dc:creator>
  <cp:lastModifiedBy>Mohamed Thesnak</cp:lastModifiedBy>
  <cp:revision>55</cp:revision>
  <dcterms:modified xsi:type="dcterms:W3CDTF">2022-07-20T20:38:31Z</dcterms:modified>
</cp:coreProperties>
</file>